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Montserrat"/>
      <p:regular r:id="rId24"/>
      <p:bold r:id="rId25"/>
      <p:italic r:id="rId26"/>
      <p:boldItalic r:id="rId27"/>
    </p:embeddedFont>
    <p:embeddedFont>
      <p:font typeface="Montserrat Medium"/>
      <p:regular r:id="rId28"/>
      <p:bold r:id="rId29"/>
      <p:italic r:id="rId30"/>
      <p:boldItalic r:id="rId31"/>
    </p:embeddedFont>
    <p:embeddedFont>
      <p:font typeface="Source Serif 4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MontserratMedium-regular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boldItalic.fntdata"/><Relationship Id="rId30" Type="http://schemas.openxmlformats.org/officeDocument/2006/relationships/font" Target="fonts/MontserratMedium-italic.fntdata"/><Relationship Id="rId11" Type="http://schemas.openxmlformats.org/officeDocument/2006/relationships/slide" Target="slides/slide6.xml"/><Relationship Id="rId33" Type="http://schemas.openxmlformats.org/officeDocument/2006/relationships/font" Target="fonts/SourceSerif4-bold.fntdata"/><Relationship Id="rId10" Type="http://schemas.openxmlformats.org/officeDocument/2006/relationships/slide" Target="slides/slide5.xml"/><Relationship Id="rId32" Type="http://schemas.openxmlformats.org/officeDocument/2006/relationships/font" Target="fonts/SourceSerif4-regular.fntdata"/><Relationship Id="rId13" Type="http://schemas.openxmlformats.org/officeDocument/2006/relationships/slide" Target="slides/slide8.xml"/><Relationship Id="rId35" Type="http://schemas.openxmlformats.org/officeDocument/2006/relationships/font" Target="fonts/SourceSerif4-boldItalic.fntdata"/><Relationship Id="rId12" Type="http://schemas.openxmlformats.org/officeDocument/2006/relationships/slide" Target="slides/slide7.xml"/><Relationship Id="rId34" Type="http://schemas.openxmlformats.org/officeDocument/2006/relationships/font" Target="fonts/SourceSerif4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h5d0e02eea88ce6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h5d0e02eea88ce6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h5d0e02eea88ce67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h5d0e02eea88ce67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h1277f1ac7b4f5d8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h1277f1ac7b4f5d8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h1277f1ac7b4f5d8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h1277f1ac7b4f5d8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h5d0e02eea88ce67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h5d0e02eea88ce67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h5d0e02eea88ce67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h5d0e02eea88ce67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h5d0e02eea88ce67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h5d0e02eea88ce67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h5d0e02eea88ce67_4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h5d0e02eea88ce67_4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h1277f1ac7b4f5d8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h1277f1ac7b4f5d8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h5d0e02eea88ce67_4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h5d0e02eea88ce67_4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h5d0e02eea88ce67_4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h5d0e02eea88ce67_4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h5d0e02eea88ce67_4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h5d0e02eea88ce67_4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h5d0e02eea88ce67_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h5d0e02eea88ce67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h5d0e02eea88ce67_4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h5d0e02eea88ce67_4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h5d0e02eea88ce67_4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h5d0e02eea88ce67_4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h5d0e02eea88ce67_4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h5d0e02eea88ce67_4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h5d0e02eea88ce67_4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h5d0e02eea88ce67_4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h5d0e02eea88ce67_4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h5d0e02eea88ce67_4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3618350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Google Shape;11;p2"/>
          <p:cNvSpPr/>
          <p:nvPr>
            <p:ph idx="2" type="pic"/>
          </p:nvPr>
        </p:nvSpPr>
        <p:spPr>
          <a:xfrm rot="-5400000">
            <a:off x="4689300" y="690800"/>
            <a:ext cx="3062700" cy="5855100"/>
          </a:xfrm>
          <a:prstGeom prst="round2SameRect">
            <a:avLst>
              <a:gd fmla="val 50000" name="adj1"/>
              <a:gd fmla="val 0" name="adj2"/>
            </a:avLst>
          </a:prstGeom>
          <a:noFill/>
          <a:ln>
            <a:noFill/>
          </a:ln>
        </p:spPr>
      </p:sp>
      <p:sp>
        <p:nvSpPr>
          <p:cNvPr id="12" name="Google Shape;12;p2"/>
          <p:cNvSpPr txBox="1"/>
          <p:nvPr>
            <p:ph type="title"/>
          </p:nvPr>
        </p:nvSpPr>
        <p:spPr>
          <a:xfrm>
            <a:off x="256050" y="331317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title"/>
          </p:nvPr>
        </p:nvSpPr>
        <p:spPr>
          <a:xfrm>
            <a:off x="256050" y="3800525"/>
            <a:ext cx="2352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None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"/>
              <a:buNone/>
              <a:defRPr sz="6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">
  <p:cSld name="BLANK_1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- Alt 1">
  <p:cSld name="BLANK_1_1_1_1_1_1_1_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572000" y="-6600"/>
            <a:ext cx="4572000" cy="515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256025" y="213150"/>
            <a:ext cx="4261200" cy="10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256025" y="1547275"/>
            <a:ext cx="36396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2" type="title"/>
          </p:nvPr>
        </p:nvSpPr>
        <p:spPr>
          <a:xfrm>
            <a:off x="6067500" y="4448600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3" type="title"/>
          </p:nvPr>
        </p:nvSpPr>
        <p:spPr>
          <a:xfrm>
            <a:off x="6067500" y="4621154"/>
            <a:ext cx="1581000" cy="1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4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5" type="body"/>
          </p:nvPr>
        </p:nvSpPr>
        <p:spPr>
          <a:xfrm>
            <a:off x="5190600" y="1902000"/>
            <a:ext cx="3639600" cy="16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1pPr>
            <a:lvl2pPr indent="-3429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2pPr>
            <a:lvl3pPr indent="-3429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3pPr>
            <a:lvl4pPr indent="-3429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4pPr>
            <a:lvl5pPr indent="-3429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5pPr>
            <a:lvl6pPr indent="-3429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6pPr>
            <a:lvl7pPr indent="-3429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●"/>
              <a:defRPr sz="1800"/>
            </a:lvl7pPr>
            <a:lvl8pPr indent="-3429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○"/>
              <a:defRPr sz="1800"/>
            </a:lvl8pPr>
            <a:lvl9pPr indent="-3429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Montserrat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5">
    <p:bg>
      <p:bgPr>
        <a:solidFill>
          <a:schemeClr val="dk2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5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5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5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2559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title"/>
          </p:nvPr>
        </p:nvSpPr>
        <p:spPr>
          <a:xfrm>
            <a:off x="2559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body"/>
          </p:nvPr>
        </p:nvSpPr>
        <p:spPr>
          <a:xfrm>
            <a:off x="250612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4" type="title"/>
          </p:nvPr>
        </p:nvSpPr>
        <p:spPr>
          <a:xfrm>
            <a:off x="250612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5" type="body"/>
          </p:nvPr>
        </p:nvSpPr>
        <p:spPr>
          <a:xfrm>
            <a:off x="4756275" y="183635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6" type="title"/>
          </p:nvPr>
        </p:nvSpPr>
        <p:spPr>
          <a:xfrm>
            <a:off x="4756275" y="154727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1">
  <p:cSld name="BLANK_1_1_1_1_1_1_1_1_1_1_1_4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75" y="10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2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2">
  <p:cSld name="BLANK_1_1_1_1_1_1_1_1_1_1_1_4_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/>
          <p:nvPr/>
        </p:nvSpPr>
        <p:spPr>
          <a:xfrm flipH="1">
            <a:off x="-25" y="0"/>
            <a:ext cx="6565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7"/>
          <p:cNvSpPr txBox="1"/>
          <p:nvPr>
            <p:ph type="title"/>
          </p:nvPr>
        </p:nvSpPr>
        <p:spPr>
          <a:xfrm>
            <a:off x="256025" y="213150"/>
            <a:ext cx="60540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6821675" y="1272000"/>
            <a:ext cx="2066400" cy="22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title"/>
          </p:nvPr>
        </p:nvSpPr>
        <p:spPr>
          <a:xfrm>
            <a:off x="4517150" y="4764350"/>
            <a:ext cx="17928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Montserrat"/>
              <a:buNone/>
              <a:defRPr sz="9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ity sub-section 3">
  <p:cSld name="BLANK_1_1_1_1_1_1_1_1_1_1_1_4_1_1_1">
    <p:bg>
      <p:bgPr>
        <a:solidFill>
          <a:schemeClr val="dk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256025" y="213150"/>
            <a:ext cx="55836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4" name="Google Shape;54;p8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2559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6" name="Google Shape;56;p8"/>
          <p:cNvSpPr txBox="1"/>
          <p:nvPr>
            <p:ph idx="2" type="body"/>
          </p:nvPr>
        </p:nvSpPr>
        <p:spPr>
          <a:xfrm>
            <a:off x="25061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7" name="Google Shape;57;p8"/>
          <p:cNvSpPr txBox="1"/>
          <p:nvPr>
            <p:ph idx="3" type="body"/>
          </p:nvPr>
        </p:nvSpPr>
        <p:spPr>
          <a:xfrm>
            <a:off x="4756375" y="187672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i="1"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i="1"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i="1"/>
            </a:lvl9pPr>
          </a:lstStyle>
          <a:p/>
        </p:txBody>
      </p:sp>
      <p:sp>
        <p:nvSpPr>
          <p:cNvPr id="58" name="Google Shape;58;p8"/>
          <p:cNvSpPr txBox="1"/>
          <p:nvPr>
            <p:ph idx="4" type="subTitle"/>
          </p:nvPr>
        </p:nvSpPr>
        <p:spPr>
          <a:xfrm>
            <a:off x="255975" y="1548360"/>
            <a:ext cx="4131900" cy="25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cxnSp>
        <p:nvCxnSpPr>
          <p:cNvPr id="59" name="Google Shape;59;p8"/>
          <p:cNvCxnSpPr>
            <a:stCxn id="60" idx="2"/>
            <a:endCxn id="61" idx="6"/>
          </p:cNvCxnSpPr>
          <p:nvPr/>
        </p:nvCxnSpPr>
        <p:spPr>
          <a:xfrm>
            <a:off x="7312308" y="609469"/>
            <a:ext cx="18315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8"/>
          <p:cNvSpPr/>
          <p:nvPr/>
        </p:nvSpPr>
        <p:spPr>
          <a:xfrm>
            <a:off x="7925052" y="0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7503454" y="189104"/>
            <a:ext cx="840900" cy="8409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7312308" y="403669"/>
            <a:ext cx="411600" cy="4116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BLANK_1_1_1_1_1_1_1_1_1_1_1_3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idx="1" type="body"/>
          </p:nvPr>
        </p:nvSpPr>
        <p:spPr>
          <a:xfrm>
            <a:off x="2559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subTitle"/>
          </p:nvPr>
        </p:nvSpPr>
        <p:spPr>
          <a:xfrm>
            <a:off x="2559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66" name="Google Shape;66;p9"/>
          <p:cNvSpPr/>
          <p:nvPr/>
        </p:nvSpPr>
        <p:spPr>
          <a:xfrm flipH="1" rot="10800000">
            <a:off x="6692400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8" name="Google Shape;68;p9"/>
          <p:cNvSpPr txBox="1"/>
          <p:nvPr>
            <p:ph idx="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4" type="body"/>
          </p:nvPr>
        </p:nvSpPr>
        <p:spPr>
          <a:xfrm>
            <a:off x="255862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5" type="subTitle"/>
          </p:nvPr>
        </p:nvSpPr>
        <p:spPr>
          <a:xfrm>
            <a:off x="25586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6" type="body"/>
          </p:nvPr>
        </p:nvSpPr>
        <p:spPr>
          <a:xfrm>
            <a:off x="4808775" y="2020075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7" type="subTitle"/>
          </p:nvPr>
        </p:nvSpPr>
        <p:spPr>
          <a:xfrm>
            <a:off x="480877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8" type="body"/>
          </p:nvPr>
        </p:nvSpPr>
        <p:spPr>
          <a:xfrm>
            <a:off x="6821675" y="2023213"/>
            <a:ext cx="1881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9" type="subTitle"/>
          </p:nvPr>
        </p:nvSpPr>
        <p:spPr>
          <a:xfrm>
            <a:off x="7058925" y="1718725"/>
            <a:ext cx="1881600" cy="25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3" type="subTitle"/>
          </p:nvPr>
        </p:nvSpPr>
        <p:spPr>
          <a:xfrm>
            <a:off x="2559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4" type="subTitle"/>
          </p:nvPr>
        </p:nvSpPr>
        <p:spPr>
          <a:xfrm>
            <a:off x="25586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5" type="subTitle"/>
          </p:nvPr>
        </p:nvSpPr>
        <p:spPr>
          <a:xfrm>
            <a:off x="480877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6" type="subTitle"/>
          </p:nvPr>
        </p:nvSpPr>
        <p:spPr>
          <a:xfrm>
            <a:off x="7058925" y="1132938"/>
            <a:ext cx="1881600" cy="1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800"/>
              <a:buNone/>
              <a:defRPr i="1" sz="1000"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2 content display">
  <p:cSld name="BLANK_1_1_1_1_1_1_1_1_1_1_1_2_1_4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0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3" name="Google Shape;83;p10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7" name="Google Shape;87;p10"/>
          <p:cNvCxnSpPr>
            <a:stCxn id="86" idx="7"/>
            <a:endCxn id="83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0"/>
          <p:cNvCxnSpPr>
            <a:stCxn id="86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0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1" name="Google Shape;91;p10"/>
          <p:cNvSpPr txBox="1"/>
          <p:nvPr>
            <p:ph idx="2" type="body"/>
          </p:nvPr>
        </p:nvSpPr>
        <p:spPr>
          <a:xfrm>
            <a:off x="1994150" y="32310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2" name="Google Shape;92;p10"/>
          <p:cNvSpPr/>
          <p:nvPr>
            <p:ph idx="3" type="pic"/>
          </p:nvPr>
        </p:nvSpPr>
        <p:spPr>
          <a:xfrm>
            <a:off x="255950" y="29831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0"/>
          <p:cNvSpPr txBox="1"/>
          <p:nvPr>
            <p:ph idx="4" type="subTitle"/>
          </p:nvPr>
        </p:nvSpPr>
        <p:spPr>
          <a:xfrm>
            <a:off x="1994150" y="29940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5" type="body"/>
          </p:nvPr>
        </p:nvSpPr>
        <p:spPr>
          <a:xfrm>
            <a:off x="6429400" y="3231850"/>
            <a:ext cx="24585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95" name="Google Shape;95;p10"/>
          <p:cNvSpPr/>
          <p:nvPr>
            <p:ph idx="6" type="pic"/>
          </p:nvPr>
        </p:nvSpPr>
        <p:spPr>
          <a:xfrm>
            <a:off x="4691200" y="2983950"/>
            <a:ext cx="15882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0"/>
          <p:cNvSpPr txBox="1"/>
          <p:nvPr>
            <p:ph idx="7" type="subTitle"/>
          </p:nvPr>
        </p:nvSpPr>
        <p:spPr>
          <a:xfrm>
            <a:off x="6429400" y="2994850"/>
            <a:ext cx="24585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97" name="Google Shape;97;p10"/>
          <p:cNvSpPr txBox="1"/>
          <p:nvPr>
            <p:ph idx="8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3">
  <p:cSld name="BLANK_1_1_1_1_1_1_1_1_1_1_1_2_1_3">
    <p:bg>
      <p:bgPr>
        <a:solidFill>
          <a:schemeClr val="dk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1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02" name="Google Shape;102;p11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1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1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1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">
  <p:cSld name="BLANK_1_1_1_1_1_1_1_1_1_1_1_2_1_3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2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12" name="Google Shape;112;p12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2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2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2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2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2" type="body"/>
          </p:nvPr>
        </p:nvSpPr>
        <p:spPr>
          <a:xfrm>
            <a:off x="4441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8" name="Google Shape;118;p12"/>
          <p:cNvSpPr txBox="1"/>
          <p:nvPr>
            <p:ph idx="3" type="body"/>
          </p:nvPr>
        </p:nvSpPr>
        <p:spPr>
          <a:xfrm>
            <a:off x="3370950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19" name="Google Shape;119;p12"/>
          <p:cNvSpPr txBox="1"/>
          <p:nvPr>
            <p:ph idx="4" type="body"/>
          </p:nvPr>
        </p:nvSpPr>
        <p:spPr>
          <a:xfrm>
            <a:off x="6297725" y="4243800"/>
            <a:ext cx="24021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5" type="title"/>
          </p:nvPr>
        </p:nvSpPr>
        <p:spPr>
          <a:xfrm>
            <a:off x="44412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1" name="Google Shape;121;p12"/>
          <p:cNvSpPr txBox="1"/>
          <p:nvPr>
            <p:ph idx="6" type="title"/>
          </p:nvPr>
        </p:nvSpPr>
        <p:spPr>
          <a:xfrm>
            <a:off x="3370950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2" name="Google Shape;122;p12"/>
          <p:cNvSpPr txBox="1"/>
          <p:nvPr>
            <p:ph idx="7" type="title"/>
          </p:nvPr>
        </p:nvSpPr>
        <p:spPr>
          <a:xfrm>
            <a:off x="6297775" y="3094675"/>
            <a:ext cx="24021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6">
  <p:cSld name="BLANK_1_1_1_1_1_1_1_1_1_1_1_2_1_2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26" name="Google Shape;126;p13"/>
          <p:cNvSpPr txBox="1"/>
          <p:nvPr>
            <p:ph idx="2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13"/>
          <p:cNvSpPr txBox="1"/>
          <p:nvPr>
            <p:ph idx="3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28" name="Google Shape;128;p13"/>
          <p:cNvSpPr txBox="1"/>
          <p:nvPr>
            <p:ph idx="4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13"/>
          <p:cNvSpPr txBox="1"/>
          <p:nvPr>
            <p:ph idx="5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0" name="Google Shape;130;p13"/>
          <p:cNvSpPr txBox="1"/>
          <p:nvPr>
            <p:ph idx="6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7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32" name="Google Shape;132;p13"/>
          <p:cNvSpPr txBox="1"/>
          <p:nvPr>
            <p:ph idx="8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7">
  <p:cSld name="BLANK_1_1_1_1_1_1_1_1_1_1_1_2_1_2_2_1">
    <p:bg>
      <p:bgPr>
        <a:solidFill>
          <a:schemeClr val="dk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4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36" name="Google Shape;136;p14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37" name="Google Shape;137;p14"/>
          <p:cNvSpPr/>
          <p:nvPr/>
        </p:nvSpPr>
        <p:spPr>
          <a:xfrm flipH="1">
            <a:off x="7595967" y="28005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14"/>
          <p:cNvSpPr/>
          <p:nvPr/>
        </p:nvSpPr>
        <p:spPr>
          <a:xfrm flipH="1">
            <a:off x="7759616" y="443699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14"/>
          <p:cNvSpPr/>
          <p:nvPr/>
        </p:nvSpPr>
        <p:spPr>
          <a:xfrm flipH="1">
            <a:off x="7925104" y="4"/>
            <a:ext cx="1218900" cy="1218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4"/>
          <p:cNvSpPr/>
          <p:nvPr/>
        </p:nvSpPr>
        <p:spPr>
          <a:xfrm flipH="1">
            <a:off x="7878268" y="5623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4"/>
          <p:cNvSpPr txBox="1"/>
          <p:nvPr>
            <p:ph idx="2" type="title"/>
          </p:nvPr>
        </p:nvSpPr>
        <p:spPr>
          <a:xfrm>
            <a:off x="3622350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2" name="Google Shape;142;p14"/>
          <p:cNvSpPr txBox="1"/>
          <p:nvPr>
            <p:ph idx="3" type="subTitle"/>
          </p:nvPr>
        </p:nvSpPr>
        <p:spPr>
          <a:xfrm>
            <a:off x="3729900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3" name="Google Shape;143;p14"/>
          <p:cNvSpPr txBox="1"/>
          <p:nvPr>
            <p:ph idx="4" type="title"/>
          </p:nvPr>
        </p:nvSpPr>
        <p:spPr>
          <a:xfrm>
            <a:off x="574363" y="34102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4" name="Google Shape;144;p14"/>
          <p:cNvSpPr txBox="1"/>
          <p:nvPr>
            <p:ph idx="5" type="subTitle"/>
          </p:nvPr>
        </p:nvSpPr>
        <p:spPr>
          <a:xfrm>
            <a:off x="681913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14"/>
          <p:cNvSpPr txBox="1"/>
          <p:nvPr>
            <p:ph idx="6" type="title"/>
          </p:nvPr>
        </p:nvSpPr>
        <p:spPr>
          <a:xfrm>
            <a:off x="6670325" y="3410283"/>
            <a:ext cx="1899300" cy="7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5600"/>
            </a:lvl9pPr>
          </a:lstStyle>
          <a:p/>
        </p:txBody>
      </p:sp>
      <p:sp>
        <p:nvSpPr>
          <p:cNvPr id="146" name="Google Shape;146;p14"/>
          <p:cNvSpPr txBox="1"/>
          <p:nvPr>
            <p:ph idx="7" type="subTitle"/>
          </p:nvPr>
        </p:nvSpPr>
        <p:spPr>
          <a:xfrm>
            <a:off x="6777875" y="4217102"/>
            <a:ext cx="16842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8">
  <p:cSld name="BLANK_1_1_1_1_1_1_1_1_1_1_1_2_1_5"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5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5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51" name="Google Shape;151;p15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" name="Google Shape;155;p15"/>
          <p:cNvCxnSpPr>
            <a:stCxn id="154" idx="7"/>
            <a:endCxn id="151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5"/>
          <p:cNvCxnSpPr>
            <a:stCxn id="154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5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" name="Google Shape;158;p15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59" name="Google Shape;159;p15"/>
          <p:cNvSpPr txBox="1"/>
          <p:nvPr>
            <p:ph idx="2" type="title"/>
          </p:nvPr>
        </p:nvSpPr>
        <p:spPr>
          <a:xfrm>
            <a:off x="112425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0" name="Google Shape;160;p15"/>
          <p:cNvSpPr txBox="1"/>
          <p:nvPr>
            <p:ph idx="3" type="subTitle"/>
          </p:nvPr>
        </p:nvSpPr>
        <p:spPr>
          <a:xfrm>
            <a:off x="459075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15"/>
          <p:cNvSpPr txBox="1"/>
          <p:nvPr>
            <p:ph idx="4" type="title"/>
          </p:nvPr>
        </p:nvSpPr>
        <p:spPr>
          <a:xfrm>
            <a:off x="4718600" y="3522983"/>
            <a:ext cx="1899300" cy="7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5" type="subTitle"/>
          </p:nvPr>
        </p:nvSpPr>
        <p:spPr>
          <a:xfrm>
            <a:off x="5065250" y="4178725"/>
            <a:ext cx="12060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15"/>
          <p:cNvSpPr txBox="1"/>
          <p:nvPr>
            <p:ph idx="6" type="body"/>
          </p:nvPr>
        </p:nvSpPr>
        <p:spPr>
          <a:xfrm>
            <a:off x="6880375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64" name="Google Shape;164;p15"/>
          <p:cNvSpPr txBox="1"/>
          <p:nvPr>
            <p:ph idx="7" type="subTitle"/>
          </p:nvPr>
        </p:nvSpPr>
        <p:spPr>
          <a:xfrm>
            <a:off x="6880375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" name="Google Shape;165;p15"/>
          <p:cNvSpPr txBox="1"/>
          <p:nvPr>
            <p:ph idx="8" type="subTitle"/>
          </p:nvPr>
        </p:nvSpPr>
        <p:spPr>
          <a:xfrm>
            <a:off x="2274000" y="2984750"/>
            <a:ext cx="2030700" cy="24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None/>
              <a:defRPr sz="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15"/>
          <p:cNvSpPr txBox="1"/>
          <p:nvPr>
            <p:ph idx="9" type="body"/>
          </p:nvPr>
        </p:nvSpPr>
        <p:spPr>
          <a:xfrm>
            <a:off x="2274000" y="3231050"/>
            <a:ext cx="20307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9">
  <p:cSld name="BLANK_1_1_1_1_1_1_1_1_1_1_1_2_1_6"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/>
          <p:nvPr/>
        </p:nvSpPr>
        <p:spPr>
          <a:xfrm>
            <a:off x="0" y="1218975"/>
            <a:ext cx="9144000" cy="392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6"/>
          <p:cNvSpPr txBox="1"/>
          <p:nvPr>
            <p:ph idx="1" type="body"/>
          </p:nvPr>
        </p:nvSpPr>
        <p:spPr>
          <a:xfrm>
            <a:off x="422609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0" name="Google Shape;170;p16"/>
          <p:cNvSpPr txBox="1"/>
          <p:nvPr>
            <p:ph idx="2" type="body"/>
          </p:nvPr>
        </p:nvSpPr>
        <p:spPr>
          <a:xfrm>
            <a:off x="2614838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1" name="Google Shape;171;p16"/>
          <p:cNvSpPr txBox="1"/>
          <p:nvPr>
            <p:ph idx="3" type="body"/>
          </p:nvPr>
        </p:nvSpPr>
        <p:spPr>
          <a:xfrm>
            <a:off x="4785550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idx="4" type="body"/>
          </p:nvPr>
        </p:nvSpPr>
        <p:spPr>
          <a:xfrm>
            <a:off x="6956263" y="4243800"/>
            <a:ext cx="1728600" cy="457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73" name="Google Shape;173;p16"/>
          <p:cNvSpPr txBox="1"/>
          <p:nvPr>
            <p:ph type="title"/>
          </p:nvPr>
        </p:nvSpPr>
        <p:spPr>
          <a:xfrm>
            <a:off x="422609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4" name="Google Shape;174;p16"/>
          <p:cNvSpPr txBox="1"/>
          <p:nvPr>
            <p:ph idx="5" type="title"/>
          </p:nvPr>
        </p:nvSpPr>
        <p:spPr>
          <a:xfrm>
            <a:off x="2614838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5" name="Google Shape;175;p16"/>
          <p:cNvSpPr txBox="1"/>
          <p:nvPr>
            <p:ph idx="6" type="title"/>
          </p:nvPr>
        </p:nvSpPr>
        <p:spPr>
          <a:xfrm>
            <a:off x="4785550" y="3094675"/>
            <a:ext cx="17286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6" name="Google Shape;176;p16"/>
          <p:cNvSpPr txBox="1"/>
          <p:nvPr>
            <p:ph idx="7" type="title"/>
          </p:nvPr>
        </p:nvSpPr>
        <p:spPr>
          <a:xfrm>
            <a:off x="6956263" y="3094675"/>
            <a:ext cx="17286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7" name="Google Shape;177;p16"/>
          <p:cNvSpPr/>
          <p:nvPr/>
        </p:nvSpPr>
        <p:spPr>
          <a:xfrm>
            <a:off x="8141300" y="200278"/>
            <a:ext cx="823800" cy="19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"/>
          <p:cNvSpPr txBox="1"/>
          <p:nvPr>
            <p:ph idx="8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79" name="Google Shape;179;p16"/>
          <p:cNvSpPr/>
          <p:nvPr/>
        </p:nvSpPr>
        <p:spPr>
          <a:xfrm>
            <a:off x="7643840" y="0"/>
            <a:ext cx="658800" cy="658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7312266" y="887434"/>
            <a:ext cx="331500" cy="33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8302516" y="377490"/>
            <a:ext cx="841500" cy="8415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8676264" y="751239"/>
            <a:ext cx="94200" cy="942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3" name="Google Shape;183;p16"/>
          <p:cNvCxnSpPr>
            <a:stCxn id="182" idx="7"/>
            <a:endCxn id="179" idx="7"/>
          </p:cNvCxnSpPr>
          <p:nvPr/>
        </p:nvCxnSpPr>
        <p:spPr>
          <a:xfrm rot="10800000">
            <a:off x="8206169" y="96334"/>
            <a:ext cx="550500" cy="66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6"/>
          <p:cNvCxnSpPr>
            <a:stCxn id="182" idx="4"/>
          </p:cNvCxnSpPr>
          <p:nvPr/>
        </p:nvCxnSpPr>
        <p:spPr>
          <a:xfrm flipH="1">
            <a:off x="7517364" y="845439"/>
            <a:ext cx="1206000" cy="369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16"/>
          <p:cNvCxnSpPr/>
          <p:nvPr/>
        </p:nvCxnSpPr>
        <p:spPr>
          <a:xfrm flipH="1" rot="10800000">
            <a:off x="7323426" y="233734"/>
            <a:ext cx="335400" cy="75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-section 4 content display">
  <p:cSld name="BLANK_1_1_1_1_1_1_1_1_1_1_1_2_1_2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cxnSp>
        <p:nvCxnSpPr>
          <p:cNvPr id="189" name="Google Shape;189;p17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17"/>
          <p:cNvSpPr txBox="1"/>
          <p:nvPr>
            <p:ph idx="1" type="body"/>
          </p:nvPr>
        </p:nvSpPr>
        <p:spPr>
          <a:xfrm>
            <a:off x="25597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1" name="Google Shape;191;p17"/>
          <p:cNvSpPr txBox="1"/>
          <p:nvPr>
            <p:ph idx="2" type="body"/>
          </p:nvPr>
        </p:nvSpPr>
        <p:spPr>
          <a:xfrm>
            <a:off x="4882425" y="1547275"/>
            <a:ext cx="36396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3" type="body"/>
          </p:nvPr>
        </p:nvSpPr>
        <p:spPr>
          <a:xfrm>
            <a:off x="3582350" y="3224900"/>
            <a:ext cx="3639600" cy="16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193" name="Google Shape;193;p17"/>
          <p:cNvSpPr txBox="1"/>
          <p:nvPr>
            <p:ph idx="4" type="subTitle"/>
          </p:nvPr>
        </p:nvSpPr>
        <p:spPr>
          <a:xfrm>
            <a:off x="3582350" y="2987900"/>
            <a:ext cx="36396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 Medium"/>
              <a:buNone/>
              <a:defRPr sz="1200"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194" name="Google Shape;194;p17"/>
          <p:cNvSpPr/>
          <p:nvPr>
            <p:ph idx="5" type="pic"/>
          </p:nvPr>
        </p:nvSpPr>
        <p:spPr>
          <a:xfrm>
            <a:off x="256025" y="2987900"/>
            <a:ext cx="3176400" cy="19044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17"/>
          <p:cNvSpPr txBox="1"/>
          <p:nvPr>
            <p:ph idx="6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Montserrat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with image">
  <p:cSld name="BLANK_1_1_1_1_1_1_1_1_1_1_1_2_1_2_1_1"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98" name="Google Shape;198;p18"/>
          <p:cNvSpPr/>
          <p:nvPr>
            <p:ph idx="2" type="pic"/>
          </p:nvPr>
        </p:nvSpPr>
        <p:spPr>
          <a:xfrm>
            <a:off x="6565675" y="6375"/>
            <a:ext cx="25782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18"/>
          <p:cNvSpPr txBox="1"/>
          <p:nvPr>
            <p:ph idx="1" type="body"/>
          </p:nvPr>
        </p:nvSpPr>
        <p:spPr>
          <a:xfrm>
            <a:off x="256600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0" name="Google Shape;200;p18"/>
          <p:cNvSpPr txBox="1"/>
          <p:nvPr>
            <p:ph idx="3" type="title"/>
          </p:nvPr>
        </p:nvSpPr>
        <p:spPr>
          <a:xfrm>
            <a:off x="256600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1" name="Google Shape;201;p18"/>
          <p:cNvSpPr txBox="1"/>
          <p:nvPr>
            <p:ph idx="4" type="body"/>
          </p:nvPr>
        </p:nvSpPr>
        <p:spPr>
          <a:xfrm>
            <a:off x="256600" y="3630275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5" type="title"/>
          </p:nvPr>
        </p:nvSpPr>
        <p:spPr>
          <a:xfrm>
            <a:off x="256600" y="3341200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6" type="body"/>
          </p:nvPr>
        </p:nvSpPr>
        <p:spPr>
          <a:xfrm>
            <a:off x="2582375" y="1672900"/>
            <a:ext cx="1881600" cy="7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4" name="Google Shape;204;p18"/>
          <p:cNvSpPr txBox="1"/>
          <p:nvPr>
            <p:ph idx="7" type="title"/>
          </p:nvPr>
        </p:nvSpPr>
        <p:spPr>
          <a:xfrm>
            <a:off x="2582375" y="1383825"/>
            <a:ext cx="1881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BLANK_1_1_1_1_1_1_1_1_1_1_1_2_1_2_1_1_1">
    <p:bg>
      <p:bgPr>
        <a:solidFill>
          <a:schemeClr val="dk2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07" name="Google Shape;207;p19"/>
          <p:cNvSpPr/>
          <p:nvPr/>
        </p:nvSpPr>
        <p:spPr>
          <a:xfrm flipH="1" rot="10800000">
            <a:off x="5434850" y="1434600"/>
            <a:ext cx="3709200" cy="3708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19"/>
          <p:cNvSpPr txBox="1"/>
          <p:nvPr>
            <p:ph idx="1" type="body"/>
          </p:nvPr>
        </p:nvSpPr>
        <p:spPr>
          <a:xfrm>
            <a:off x="566475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09" name="Google Shape;209;p19"/>
          <p:cNvSpPr txBox="1"/>
          <p:nvPr>
            <p:ph idx="2" type="title"/>
          </p:nvPr>
        </p:nvSpPr>
        <p:spPr>
          <a:xfrm>
            <a:off x="566475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0" name="Google Shape;210;p19"/>
          <p:cNvSpPr txBox="1"/>
          <p:nvPr>
            <p:ph idx="3" type="body"/>
          </p:nvPr>
        </p:nvSpPr>
        <p:spPr>
          <a:xfrm>
            <a:off x="4937950" y="1548175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1" name="Google Shape;211;p19"/>
          <p:cNvSpPr txBox="1"/>
          <p:nvPr>
            <p:ph idx="4" type="title"/>
          </p:nvPr>
        </p:nvSpPr>
        <p:spPr>
          <a:xfrm>
            <a:off x="4937950" y="1226825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2" name="Google Shape;212;p19"/>
          <p:cNvSpPr txBox="1"/>
          <p:nvPr>
            <p:ph idx="5" type="body"/>
          </p:nvPr>
        </p:nvSpPr>
        <p:spPr>
          <a:xfrm>
            <a:off x="4937925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3" name="Google Shape;213;p19"/>
          <p:cNvSpPr txBox="1"/>
          <p:nvPr>
            <p:ph idx="6" type="title"/>
          </p:nvPr>
        </p:nvSpPr>
        <p:spPr>
          <a:xfrm>
            <a:off x="4937925" y="3242950"/>
            <a:ext cx="36396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4" name="Google Shape;214;p19"/>
          <p:cNvSpPr txBox="1"/>
          <p:nvPr>
            <p:ph idx="7" type="body"/>
          </p:nvPr>
        </p:nvSpPr>
        <p:spPr>
          <a:xfrm>
            <a:off x="566500" y="3564300"/>
            <a:ext cx="3639600" cy="885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15" name="Google Shape;215;p19"/>
          <p:cNvSpPr txBox="1"/>
          <p:nvPr>
            <p:ph idx="8" type="title"/>
          </p:nvPr>
        </p:nvSpPr>
        <p:spPr>
          <a:xfrm>
            <a:off x="566500" y="3242950"/>
            <a:ext cx="36396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16" name="Google Shape;216;p19"/>
          <p:cNvSpPr txBox="1"/>
          <p:nvPr>
            <p:ph idx="9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1">
  <p:cSld name="BLANK_1_1_1_1_1_1_1_1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/>
          <p:nvPr/>
        </p:nvSpPr>
        <p:spPr>
          <a:xfrm flipH="1" rot="10800000">
            <a:off x="6711875" y="2691600"/>
            <a:ext cx="2451900" cy="24519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3"/>
              </a:gs>
              <a:gs pos="100000">
                <a:schemeClr val="accent3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0"/>
          <p:cNvSpPr txBox="1"/>
          <p:nvPr>
            <p:ph idx="1" type="subTitle"/>
          </p:nvPr>
        </p:nvSpPr>
        <p:spPr>
          <a:xfrm>
            <a:off x="4994475" y="10935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0" name="Google Shape;220;p20"/>
          <p:cNvSpPr txBox="1"/>
          <p:nvPr>
            <p:ph idx="2" type="subTitle"/>
          </p:nvPr>
        </p:nvSpPr>
        <p:spPr>
          <a:xfrm>
            <a:off x="4994475" y="17213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1" name="Google Shape;221;p20"/>
          <p:cNvSpPr txBox="1"/>
          <p:nvPr>
            <p:ph idx="3" type="subTitle"/>
          </p:nvPr>
        </p:nvSpPr>
        <p:spPr>
          <a:xfrm>
            <a:off x="4994475" y="234925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2" name="Google Shape;222;p20"/>
          <p:cNvSpPr txBox="1"/>
          <p:nvPr>
            <p:ph idx="4" type="subTitle"/>
          </p:nvPr>
        </p:nvSpPr>
        <p:spPr>
          <a:xfrm>
            <a:off x="4994475" y="29771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3" name="Google Shape;223;p20"/>
          <p:cNvSpPr txBox="1"/>
          <p:nvPr>
            <p:ph idx="5" type="subTitle"/>
          </p:nvPr>
        </p:nvSpPr>
        <p:spPr>
          <a:xfrm>
            <a:off x="4994475" y="36050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4" name="Google Shape;224;p20"/>
          <p:cNvSpPr txBox="1"/>
          <p:nvPr>
            <p:ph idx="6" type="subTitle"/>
          </p:nvPr>
        </p:nvSpPr>
        <p:spPr>
          <a:xfrm>
            <a:off x="4994475" y="42328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erif 4"/>
              <a:buNone/>
              <a:defRPr i="1" sz="14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225" name="Google Shape;225;p20"/>
          <p:cNvSpPr/>
          <p:nvPr>
            <p:ph idx="7" type="pic"/>
          </p:nvPr>
        </p:nvSpPr>
        <p:spPr>
          <a:xfrm>
            <a:off x="50" y="1278300"/>
            <a:ext cx="4285500" cy="38652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20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27" name="Google Shape;227;p20"/>
          <p:cNvSpPr txBox="1"/>
          <p:nvPr>
            <p:ph idx="8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8" name="Google Shape;228;p20"/>
          <p:cNvSpPr txBox="1"/>
          <p:nvPr>
            <p:ph idx="9" type="subTitle"/>
          </p:nvPr>
        </p:nvSpPr>
        <p:spPr>
          <a:xfrm>
            <a:off x="5343675" y="10935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29" name="Google Shape;229;p20"/>
          <p:cNvSpPr txBox="1"/>
          <p:nvPr>
            <p:ph idx="13" type="subTitle"/>
          </p:nvPr>
        </p:nvSpPr>
        <p:spPr>
          <a:xfrm>
            <a:off x="5343675" y="17213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0" name="Google Shape;230;p20"/>
          <p:cNvSpPr txBox="1"/>
          <p:nvPr>
            <p:ph idx="14" type="subTitle"/>
          </p:nvPr>
        </p:nvSpPr>
        <p:spPr>
          <a:xfrm>
            <a:off x="5343675" y="234925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1" name="Google Shape;231;p20"/>
          <p:cNvSpPr txBox="1"/>
          <p:nvPr>
            <p:ph idx="15" type="subTitle"/>
          </p:nvPr>
        </p:nvSpPr>
        <p:spPr>
          <a:xfrm>
            <a:off x="5343675" y="29771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2" name="Google Shape;232;p20"/>
          <p:cNvSpPr txBox="1"/>
          <p:nvPr>
            <p:ph idx="16" type="subTitle"/>
          </p:nvPr>
        </p:nvSpPr>
        <p:spPr>
          <a:xfrm>
            <a:off x="5343675" y="36050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  <p:sp>
        <p:nvSpPr>
          <p:cNvPr id="233" name="Google Shape;233;p20"/>
          <p:cNvSpPr txBox="1"/>
          <p:nvPr>
            <p:ph idx="17" type="subTitle"/>
          </p:nvPr>
        </p:nvSpPr>
        <p:spPr>
          <a:xfrm>
            <a:off x="5343675" y="42328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Montserrat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alt">
  <p:cSld name="BLANK_1_1_1_1_1_1_1_1_1_1_1_1_1_1_1_1_1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 txBox="1"/>
          <p:nvPr>
            <p:ph idx="1" type="body"/>
          </p:nvPr>
        </p:nvSpPr>
        <p:spPr>
          <a:xfrm>
            <a:off x="256025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6" name="Google Shape;236;p21"/>
          <p:cNvSpPr txBox="1"/>
          <p:nvPr>
            <p:ph idx="2" type="body"/>
          </p:nvPr>
        </p:nvSpPr>
        <p:spPr>
          <a:xfrm>
            <a:off x="3241424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7" name="Google Shape;237;p21"/>
          <p:cNvSpPr txBox="1"/>
          <p:nvPr>
            <p:ph idx="3" type="body"/>
          </p:nvPr>
        </p:nvSpPr>
        <p:spPr>
          <a:xfrm>
            <a:off x="6226798" y="4056350"/>
            <a:ext cx="26613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38" name="Google Shape;238;p21"/>
          <p:cNvSpPr/>
          <p:nvPr>
            <p:ph idx="4" type="pic"/>
          </p:nvPr>
        </p:nvSpPr>
        <p:spPr>
          <a:xfrm>
            <a:off x="2560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21"/>
          <p:cNvSpPr/>
          <p:nvPr>
            <p:ph idx="5" type="pic"/>
          </p:nvPr>
        </p:nvSpPr>
        <p:spPr>
          <a:xfrm>
            <a:off x="3241425" y="1597425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"/>
          <p:cNvSpPr/>
          <p:nvPr>
            <p:ph idx="6" type="pic"/>
          </p:nvPr>
        </p:nvSpPr>
        <p:spPr>
          <a:xfrm>
            <a:off x="6226825" y="1588650"/>
            <a:ext cx="2661300" cy="19662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"/>
          <p:cNvSpPr txBox="1"/>
          <p:nvPr>
            <p:ph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42" name="Google Shape;242;p21"/>
          <p:cNvSpPr txBox="1"/>
          <p:nvPr>
            <p:ph idx="7" type="subTitle"/>
          </p:nvPr>
        </p:nvSpPr>
        <p:spPr>
          <a:xfrm>
            <a:off x="2560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3" name="Google Shape;243;p21"/>
          <p:cNvSpPr txBox="1"/>
          <p:nvPr>
            <p:ph idx="8" type="subTitle"/>
          </p:nvPr>
        </p:nvSpPr>
        <p:spPr>
          <a:xfrm>
            <a:off x="32413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4" name="Google Shape;244;p21"/>
          <p:cNvSpPr txBox="1"/>
          <p:nvPr>
            <p:ph idx="9" type="subTitle"/>
          </p:nvPr>
        </p:nvSpPr>
        <p:spPr>
          <a:xfrm>
            <a:off x="6226650" y="3765870"/>
            <a:ext cx="26613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5" name="Google Shape;245;p21"/>
          <p:cNvSpPr txBox="1"/>
          <p:nvPr>
            <p:ph idx="13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">
  <p:cSld name="BLANK_1_1_1_1_1_1_1_1_1_1_1_1_1_1_1_1_1_1_1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2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2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22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1" name="Google Shape;251;p22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2" name="Google Shape;252;p22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53" name="Google Shape;253;p22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4" name="Google Shape;254;p22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5" name="Google Shape;255;p22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6" name="Google Shape;256;p22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7" name="Google Shape;257;p22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58" name="Google Shape;258;p22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59" name="Google Shape;259;p22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0" name="Google Shape;260;p22"/>
          <p:cNvSpPr txBox="1"/>
          <p:nvPr>
            <p:ph idx="1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toryboards - Alt 1">
  <p:cSld name="BLANK_1_1_1_1_1_1_1_1_1_1_1_1_1_1_1_1_1_1_1_2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/>
          <p:nvPr>
            <p:ph idx="2" type="pic"/>
          </p:nvPr>
        </p:nvSpPr>
        <p:spPr>
          <a:xfrm>
            <a:off x="27250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3"/>
          <p:cNvSpPr/>
          <p:nvPr>
            <p:ph idx="3" type="pic"/>
          </p:nvPr>
        </p:nvSpPr>
        <p:spPr>
          <a:xfrm>
            <a:off x="7115925" y="1596075"/>
            <a:ext cx="1498500" cy="14985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3"/>
          <p:cNvSpPr/>
          <p:nvPr>
            <p:ph idx="4" type="pic"/>
          </p:nvPr>
        </p:nvSpPr>
        <p:spPr>
          <a:xfrm>
            <a:off x="49204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5" name="Google Shape;265;p23"/>
          <p:cNvSpPr/>
          <p:nvPr>
            <p:ph idx="5" type="pic"/>
          </p:nvPr>
        </p:nvSpPr>
        <p:spPr>
          <a:xfrm>
            <a:off x="529575" y="1596075"/>
            <a:ext cx="1498500" cy="1498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6" name="Google Shape;266;p23"/>
          <p:cNvSpPr txBox="1"/>
          <p:nvPr>
            <p:ph type="title"/>
          </p:nvPr>
        </p:nvSpPr>
        <p:spPr>
          <a:xfrm>
            <a:off x="52957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7" name="Google Shape;267;p23"/>
          <p:cNvSpPr txBox="1"/>
          <p:nvPr>
            <p:ph idx="6" type="title"/>
          </p:nvPr>
        </p:nvSpPr>
        <p:spPr>
          <a:xfrm>
            <a:off x="256025" y="213150"/>
            <a:ext cx="5750100" cy="5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268" name="Google Shape;268;p23"/>
          <p:cNvSpPr txBox="1"/>
          <p:nvPr>
            <p:ph idx="7" type="title"/>
          </p:nvPr>
        </p:nvSpPr>
        <p:spPr>
          <a:xfrm>
            <a:off x="5295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69" name="Google Shape;269;p23"/>
          <p:cNvSpPr txBox="1"/>
          <p:nvPr>
            <p:ph idx="8" type="title"/>
          </p:nvPr>
        </p:nvSpPr>
        <p:spPr>
          <a:xfrm>
            <a:off x="27250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0" name="Google Shape;270;p23"/>
          <p:cNvSpPr txBox="1"/>
          <p:nvPr>
            <p:ph idx="9" type="title"/>
          </p:nvPr>
        </p:nvSpPr>
        <p:spPr>
          <a:xfrm>
            <a:off x="27250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1" name="Google Shape;271;p23"/>
          <p:cNvSpPr txBox="1"/>
          <p:nvPr>
            <p:ph idx="13" type="title"/>
          </p:nvPr>
        </p:nvSpPr>
        <p:spPr>
          <a:xfrm>
            <a:off x="4920475" y="3352550"/>
            <a:ext cx="1498500" cy="1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2" name="Google Shape;272;p23"/>
          <p:cNvSpPr txBox="1"/>
          <p:nvPr>
            <p:ph idx="14" type="title"/>
          </p:nvPr>
        </p:nvSpPr>
        <p:spPr>
          <a:xfrm>
            <a:off x="492047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3" name="Google Shape;273;p23"/>
          <p:cNvSpPr txBox="1"/>
          <p:nvPr>
            <p:ph idx="15" type="title"/>
          </p:nvPr>
        </p:nvSpPr>
        <p:spPr>
          <a:xfrm>
            <a:off x="7115925" y="3352550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74" name="Google Shape;274;p23"/>
          <p:cNvSpPr txBox="1"/>
          <p:nvPr>
            <p:ph idx="16" type="title"/>
          </p:nvPr>
        </p:nvSpPr>
        <p:spPr>
          <a:xfrm>
            <a:off x="7115925" y="3582694"/>
            <a:ext cx="1498500" cy="1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275" name="Google Shape;275;p23"/>
          <p:cNvSpPr txBox="1"/>
          <p:nvPr>
            <p:ph idx="1" type="body"/>
          </p:nvPr>
        </p:nvSpPr>
        <p:spPr>
          <a:xfrm>
            <a:off x="2432125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6" name="Google Shape;276;p23"/>
          <p:cNvSpPr txBox="1"/>
          <p:nvPr>
            <p:ph idx="17" type="body"/>
          </p:nvPr>
        </p:nvSpPr>
        <p:spPr>
          <a:xfrm>
            <a:off x="25602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7" name="Google Shape;277;p23"/>
          <p:cNvSpPr txBox="1"/>
          <p:nvPr>
            <p:ph idx="18" type="body"/>
          </p:nvPr>
        </p:nvSpPr>
        <p:spPr>
          <a:xfrm>
            <a:off x="6821675" y="3851275"/>
            <a:ext cx="20664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8" name="Google Shape;278;p23"/>
          <p:cNvSpPr txBox="1"/>
          <p:nvPr>
            <p:ph idx="19" type="body"/>
          </p:nvPr>
        </p:nvSpPr>
        <p:spPr>
          <a:xfrm>
            <a:off x="4629100" y="3851275"/>
            <a:ext cx="2085000" cy="775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sp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/>
            </a:lvl9pPr>
          </a:lstStyle>
          <a:p/>
        </p:txBody>
      </p:sp>
      <p:sp>
        <p:nvSpPr>
          <p:cNvPr id="279" name="Google Shape;279;p23"/>
          <p:cNvSpPr txBox="1"/>
          <p:nvPr>
            <p:ph idx="20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1_1_1_1_1_1_1_1_1_1_1_1_1_1_1_1_1_1_1_1_1_1">
    <p:bg>
      <p:bgPr>
        <a:solidFill>
          <a:schemeClr val="dk2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/>
          <p:nvPr/>
        </p:nvSpPr>
        <p:spPr>
          <a:xfrm>
            <a:off x="0" y="1182000"/>
            <a:ext cx="1873200" cy="30603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4"/>
          <p:cNvSpPr/>
          <p:nvPr/>
        </p:nvSpPr>
        <p:spPr>
          <a:xfrm>
            <a:off x="0" y="1182000"/>
            <a:ext cx="1873200" cy="18732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0" y="1182000"/>
            <a:ext cx="1873200" cy="6837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4"/>
          <p:cNvSpPr/>
          <p:nvPr/>
        </p:nvSpPr>
        <p:spPr>
          <a:xfrm>
            <a:off x="0" y="0"/>
            <a:ext cx="1873200" cy="1182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806250" y="1052675"/>
            <a:ext cx="260700" cy="2607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0" y="4246550"/>
            <a:ext cx="9144000" cy="901200"/>
          </a:xfrm>
          <a:prstGeom prst="rect">
            <a:avLst/>
          </a:prstGeom>
          <a:gradFill>
            <a:gsLst>
              <a:gs pos="0">
                <a:schemeClr val="dk1"/>
              </a:gs>
              <a:gs pos="72000">
                <a:schemeClr val="dk2"/>
              </a:gs>
              <a:gs pos="100000">
                <a:schemeClr val="dk2"/>
              </a:gs>
            </a:gsLst>
            <a:path path="circle">
              <a:fillToRect b="100%" l="100%" r="0%" t="0%"/>
            </a:path>
            <a:tileRect b="0%" l="0%" r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" name="Google Shape;287;p24"/>
          <p:cNvCxnSpPr/>
          <p:nvPr/>
        </p:nvCxnSpPr>
        <p:spPr>
          <a:xfrm>
            <a:off x="0" y="424442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4"/>
          <p:cNvCxnSpPr/>
          <p:nvPr/>
        </p:nvCxnSpPr>
        <p:spPr>
          <a:xfrm>
            <a:off x="1873325" y="0"/>
            <a:ext cx="0" cy="424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24"/>
          <p:cNvSpPr txBox="1"/>
          <p:nvPr>
            <p:ph type="title"/>
          </p:nvPr>
        </p:nvSpPr>
        <p:spPr>
          <a:xfrm>
            <a:off x="2322425" y="602225"/>
            <a:ext cx="6565800" cy="642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Montserrat"/>
              <a:buNone/>
              <a:defRPr sz="96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0" name="Google Shape;290;p24"/>
          <p:cNvSpPr txBox="1"/>
          <p:nvPr>
            <p:ph idx="2" type="title"/>
          </p:nvPr>
        </p:nvSpPr>
        <p:spPr>
          <a:xfrm>
            <a:off x="2322425" y="1389575"/>
            <a:ext cx="6565800" cy="59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Source Serif 4"/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93" name="Google Shape;293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98" name="Google Shape;298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01" name="Google Shape;301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2" name="Google Shape;302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7" name="Google Shape;307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12" name="Google Shape;312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3" name="Google Shape;313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22" name="Google Shape;322;p36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3" name="Google Shape;323;p36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4" name="Google Shape;324;p36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5" name="Google Shape;325;p36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36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36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30" name="Google Shape;330;p37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1" name="Google Shape;331;p37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4" name="Google Shape;334;p38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5" name="Google Shape;335;p38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36" name="Google Shape;336;p38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38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0" name="Google Shape;340;p39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1" name="Google Shape;341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2" name="Google Shape;342;p39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3" name="Google Shape;343;p39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4" name="Google Shape;344;p39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5" name="Google Shape;345;p39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8" name="Google Shape;348;p40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49" name="Google Shape;349;p40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0" name="Google Shape;350;p40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2" name="Google Shape;352;p40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3" name="Google Shape;353;p40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40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40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58" name="Google Shape;358;p41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2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1" name="Google Shape;361;p42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42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42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4" name="Google Shape;36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65" name="Google Shape;365;p42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6" name="Google Shape;366;p42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9" name="Google Shape;369;p43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43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43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2" name="Google Shape;372;p43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43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4" name="Google Shape;37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75" name="Google Shape;375;p43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6" name="Google Shape;376;p43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43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4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5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45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45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45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5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45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45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88" name="Google Shape;388;p45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45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5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4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56025" y="2647675"/>
            <a:ext cx="3639600" cy="22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857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56025" y="499600"/>
            <a:ext cx="5366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i="1"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ource Serif 4"/>
              <a:buNone/>
              <a:defRPr sz="48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564425" y="2634200"/>
            <a:ext cx="3565200" cy="15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○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■"/>
              <a:defRPr sz="9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61">
          <p15:clr>
            <a:srgbClr val="E46962"/>
          </p15:clr>
        </p15:guide>
        <p15:guide id="2" pos="5599">
          <p15:clr>
            <a:srgbClr val="E46962"/>
          </p15:clr>
        </p15:guide>
        <p15:guide id="3" orient="horz" pos="161">
          <p15:clr>
            <a:srgbClr val="E46962"/>
          </p15:clr>
        </p15:guide>
        <p15:guide id="4" orient="horz" pos="3079">
          <p15:clr>
            <a:srgbClr val="E46962"/>
          </p15:clr>
        </p15:guide>
        <p15:guide id="5" pos="1463">
          <p15:clr>
            <a:srgbClr val="E46962"/>
          </p15:clr>
        </p15:guide>
        <p15:guide id="6" pos="1532">
          <p15:clr>
            <a:srgbClr val="E46962"/>
          </p15:clr>
        </p15:guide>
        <p15:guide id="7" pos="2845">
          <p15:clr>
            <a:srgbClr val="E46962"/>
          </p15:clr>
        </p15:guide>
        <p15:guide id="8" pos="2916">
          <p15:clr>
            <a:srgbClr val="E46962"/>
          </p15:clr>
        </p15:guide>
        <p15:guide id="9" pos="4228">
          <p15:clr>
            <a:srgbClr val="E46962"/>
          </p15:clr>
        </p15:guide>
        <p15:guide id="10" pos="4297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chma@akiragather.com.tw" TargetMode="External"/><Relationship Id="rId4" Type="http://schemas.openxmlformats.org/officeDocument/2006/relationships/hyperlink" Target="mailto:carlos@akiragather.com.tw" TargetMode="External"/><Relationship Id="rId5" Type="http://schemas.openxmlformats.org/officeDocument/2006/relationships/hyperlink" Target="mailto:D143010009@g-mail.nsysu.edu.tw" TargetMode="External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akiragather.com.tw/textbook/digitalComunicationCircuitDesign/EP1_Summary.html#ri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6"/>
          <p:cNvSpPr txBox="1"/>
          <p:nvPr>
            <p:ph type="title"/>
          </p:nvPr>
        </p:nvSpPr>
        <p:spPr>
          <a:xfrm>
            <a:off x="331675" y="2320400"/>
            <a:ext cx="2806200" cy="1731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/>
              <a:t>Chiahung Carlos Ma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/>
              <a:t>Ph.D. student, RF&amp;MW lab, NSYSU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 u="sng">
                <a:solidFill>
                  <a:schemeClr val="hlink"/>
                </a:solidFill>
                <a:hlinkClick r:id="rId3"/>
              </a:rPr>
              <a:t>chiahungma@akiragather.com.tw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 u="sng">
                <a:solidFill>
                  <a:schemeClr val="hlink"/>
                </a:solidFill>
                <a:hlinkClick r:id="rId4"/>
              </a:rPr>
              <a:t>carlos@akiragather.com.tw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 u="sng">
                <a:solidFill>
                  <a:schemeClr val="hlink"/>
                </a:solidFill>
                <a:hlinkClick r:id="rId5"/>
              </a:rPr>
              <a:t>D143010009@g-mail.nsysu.edu.tw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200"/>
              <a:t>11/3/2026 UTC+8</a:t>
            </a:r>
            <a:endParaRPr i="0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/>
          </a:p>
        </p:txBody>
      </p:sp>
      <p:sp>
        <p:nvSpPr>
          <p:cNvPr id="396" name="Google Shape;396;p46"/>
          <p:cNvSpPr txBox="1"/>
          <p:nvPr>
            <p:ph idx="4" type="title"/>
          </p:nvPr>
        </p:nvSpPr>
        <p:spPr>
          <a:xfrm>
            <a:off x="256050" y="256025"/>
            <a:ext cx="8631900" cy="113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"/>
              <a:t>Exercise</a:t>
            </a:r>
            <a:r>
              <a:rPr i="0" lang="en"/>
              <a:t> Project 1 (DCIC)</a:t>
            </a:r>
            <a:endParaRPr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cxnSp>
        <p:nvCxnSpPr>
          <p:cNvPr id="397" name="Google Shape;397;p46"/>
          <p:cNvCxnSpPr/>
          <p:nvPr/>
        </p:nvCxnSpPr>
        <p:spPr>
          <a:xfrm>
            <a:off x="3297300" y="3618375"/>
            <a:ext cx="5846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8" name="Google Shape;398;p46"/>
          <p:cNvSpPr/>
          <p:nvPr/>
        </p:nvSpPr>
        <p:spPr>
          <a:xfrm flipH="1">
            <a:off x="8338700" y="2810925"/>
            <a:ext cx="1614900" cy="1614900"/>
          </a:xfrm>
          <a:prstGeom prst="arc">
            <a:avLst>
              <a:gd fmla="val 16200000" name="adj1"/>
              <a:gd fmla="val 5413833" name="adj2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9" name="Google Shape;39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3325" y="1152875"/>
            <a:ext cx="5230676" cy="399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7"/>
          <p:cNvSpPr txBox="1"/>
          <p:nvPr>
            <p:ph idx="1" type="subTitle"/>
          </p:nvPr>
        </p:nvSpPr>
        <p:spPr>
          <a:xfrm>
            <a:off x="4994475" y="10935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05" name="Google Shape;405;p47"/>
          <p:cNvSpPr txBox="1"/>
          <p:nvPr>
            <p:ph idx="2" type="subTitle"/>
          </p:nvPr>
        </p:nvSpPr>
        <p:spPr>
          <a:xfrm>
            <a:off x="4994475" y="17213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06" name="Google Shape;406;p47"/>
          <p:cNvSpPr txBox="1"/>
          <p:nvPr>
            <p:ph idx="3" type="subTitle"/>
          </p:nvPr>
        </p:nvSpPr>
        <p:spPr>
          <a:xfrm>
            <a:off x="4994475" y="234925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07" name="Google Shape;407;p47"/>
          <p:cNvSpPr txBox="1"/>
          <p:nvPr>
            <p:ph idx="4" type="subTitle"/>
          </p:nvPr>
        </p:nvSpPr>
        <p:spPr>
          <a:xfrm>
            <a:off x="4994475" y="297712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408" name="Google Shape;408;p47"/>
          <p:cNvSpPr txBox="1"/>
          <p:nvPr>
            <p:ph idx="5" type="subTitle"/>
          </p:nvPr>
        </p:nvSpPr>
        <p:spPr>
          <a:xfrm>
            <a:off x="4994475" y="3605000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409" name="Google Shape;409;p47"/>
          <p:cNvSpPr txBox="1"/>
          <p:nvPr>
            <p:ph idx="6" type="subTitle"/>
          </p:nvPr>
        </p:nvSpPr>
        <p:spPr>
          <a:xfrm>
            <a:off x="4994475" y="4232875"/>
            <a:ext cx="3168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410" name="Google Shape;410;p47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411" name="Google Shape;411;p47"/>
          <p:cNvSpPr txBox="1"/>
          <p:nvPr>
            <p:ph idx="9" type="subTitle"/>
          </p:nvPr>
        </p:nvSpPr>
        <p:spPr>
          <a:xfrm>
            <a:off x="5343675" y="10935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algorithm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7"/>
          <p:cNvSpPr txBox="1"/>
          <p:nvPr>
            <p:ph idx="13" type="subTitle"/>
          </p:nvPr>
        </p:nvSpPr>
        <p:spPr>
          <a:xfrm>
            <a:off x="5343675" y="17213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modules for implementation</a:t>
            </a:r>
            <a:endParaRPr/>
          </a:p>
        </p:txBody>
      </p:sp>
      <p:sp>
        <p:nvSpPr>
          <p:cNvPr id="413" name="Google Shape;413;p47"/>
          <p:cNvSpPr txBox="1"/>
          <p:nvPr>
            <p:ph idx="14" type="subTitle"/>
          </p:nvPr>
        </p:nvSpPr>
        <p:spPr>
          <a:xfrm>
            <a:off x="5343675" y="234925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simulation</a:t>
            </a:r>
            <a:endParaRPr/>
          </a:p>
        </p:txBody>
      </p:sp>
      <p:sp>
        <p:nvSpPr>
          <p:cNvPr id="414" name="Google Shape;414;p47"/>
          <p:cNvSpPr txBox="1"/>
          <p:nvPr>
            <p:ph idx="15" type="subTitle"/>
          </p:nvPr>
        </p:nvSpPr>
        <p:spPr>
          <a:xfrm>
            <a:off x="5343675" y="297712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415" name="Google Shape;415;p47"/>
          <p:cNvSpPr txBox="1"/>
          <p:nvPr>
            <p:ph idx="16" type="subTitle"/>
          </p:nvPr>
        </p:nvSpPr>
        <p:spPr>
          <a:xfrm>
            <a:off x="5343675" y="3605000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7"/>
          <p:cNvSpPr txBox="1"/>
          <p:nvPr>
            <p:ph idx="17" type="subTitle"/>
          </p:nvPr>
        </p:nvSpPr>
        <p:spPr>
          <a:xfrm>
            <a:off x="5343675" y="4232875"/>
            <a:ext cx="35445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22475"/>
            <a:ext cx="4785800" cy="3519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</a:t>
            </a:r>
            <a:r>
              <a:rPr lang="en"/>
              <a:t> of algorithm</a:t>
            </a:r>
            <a:endParaRPr/>
          </a:p>
        </p:txBody>
      </p:sp>
      <p:cxnSp>
        <p:nvCxnSpPr>
          <p:cNvPr id="423" name="Google Shape;423;p48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4" name="Google Shape;424;p48"/>
          <p:cNvSpPr txBox="1"/>
          <p:nvPr>
            <p:ph idx="1" type="body"/>
          </p:nvPr>
        </p:nvSpPr>
        <p:spPr>
          <a:xfrm>
            <a:off x="255975" y="1547275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id="425" name="Google Shape;42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250" y="1294625"/>
            <a:ext cx="4943624" cy="3550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4210" y="2770479"/>
            <a:ext cx="3639601" cy="598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9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</a:t>
            </a:r>
            <a:r>
              <a:rPr lang="en"/>
              <a:t>algorithm</a:t>
            </a:r>
            <a:endParaRPr/>
          </a:p>
        </p:txBody>
      </p:sp>
      <p:sp>
        <p:nvSpPr>
          <p:cNvPr id="432" name="Google Shape;432;p49"/>
          <p:cNvSpPr txBox="1"/>
          <p:nvPr>
            <p:ph idx="1" type="body"/>
          </p:nvPr>
        </p:nvSpPr>
        <p:spPr>
          <a:xfrm>
            <a:off x="255975" y="1547275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9"/>
          <p:cNvSpPr txBox="1"/>
          <p:nvPr>
            <p:ph idx="2" type="body"/>
          </p:nvPr>
        </p:nvSpPr>
        <p:spPr>
          <a:xfrm>
            <a:off x="4882425" y="1547275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9"/>
          <p:cNvSpPr txBox="1"/>
          <p:nvPr>
            <p:ph idx="3" type="body"/>
          </p:nvPr>
        </p:nvSpPr>
        <p:spPr>
          <a:xfrm>
            <a:off x="3582350" y="3224900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9"/>
          <p:cNvSpPr txBox="1"/>
          <p:nvPr>
            <p:ph idx="4" type="subTitle"/>
          </p:nvPr>
        </p:nvSpPr>
        <p:spPr>
          <a:xfrm>
            <a:off x="3582350" y="2987900"/>
            <a:ext cx="3639600" cy="16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9"/>
          <p:cNvSpPr txBox="1"/>
          <p:nvPr>
            <p:ph idx="6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7" name="Google Shape;43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2297" y="3893200"/>
            <a:ext cx="5901700" cy="1250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650" y="983675"/>
            <a:ext cx="3942349" cy="2709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" y="1218771"/>
            <a:ext cx="4844284" cy="11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58531"/>
            <a:ext cx="3406100" cy="259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0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ray_top</a:t>
            </a:r>
            <a:endParaRPr/>
          </a:p>
        </p:txBody>
      </p:sp>
      <p:cxnSp>
        <p:nvCxnSpPr>
          <p:cNvPr id="446" name="Google Shape;446;p50"/>
          <p:cNvCxnSpPr/>
          <p:nvPr/>
        </p:nvCxnSpPr>
        <p:spPr>
          <a:xfrm>
            <a:off x="1149750" y="1269400"/>
            <a:ext cx="6844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7" name="Google Shape;447;p50"/>
          <p:cNvSpPr/>
          <p:nvPr/>
        </p:nvSpPr>
        <p:spPr>
          <a:xfrm>
            <a:off x="1483400" y="1512175"/>
            <a:ext cx="3422700" cy="3375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ray_top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50"/>
          <p:cNvSpPr/>
          <p:nvPr/>
        </p:nvSpPr>
        <p:spPr>
          <a:xfrm>
            <a:off x="3124351" y="1683900"/>
            <a:ext cx="1620900" cy="6240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SRAM transmit block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50"/>
          <p:cNvSpPr/>
          <p:nvPr/>
        </p:nvSpPr>
        <p:spPr>
          <a:xfrm>
            <a:off x="5133320" y="2992075"/>
            <a:ext cx="831600" cy="4155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SRAM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0" name="Google Shape;450;p50"/>
          <p:cNvCxnSpPr>
            <a:stCxn id="448" idx="3"/>
            <a:endCxn id="449" idx="1"/>
          </p:cNvCxnSpPr>
          <p:nvPr/>
        </p:nvCxnSpPr>
        <p:spPr>
          <a:xfrm>
            <a:off x="4745251" y="1995900"/>
            <a:ext cx="388200" cy="1203900"/>
          </a:xfrm>
          <a:prstGeom prst="curvedConnector3">
            <a:avLst>
              <a:gd fmla="val 49983" name="adj1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51" name="Google Shape;451;p50"/>
          <p:cNvSpPr/>
          <p:nvPr/>
        </p:nvSpPr>
        <p:spPr>
          <a:xfrm>
            <a:off x="1870867" y="2032200"/>
            <a:ext cx="1017300" cy="5010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FSM control module</a:t>
            </a:r>
            <a:endParaRPr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p50"/>
          <p:cNvSpPr/>
          <p:nvPr/>
        </p:nvSpPr>
        <p:spPr>
          <a:xfrm>
            <a:off x="1778856" y="2722400"/>
            <a:ext cx="2066700" cy="17304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50"/>
          <p:cNvSpPr/>
          <p:nvPr/>
        </p:nvSpPr>
        <p:spPr>
          <a:xfrm>
            <a:off x="2288425" y="2893725"/>
            <a:ext cx="921000" cy="4155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z_surface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4" name="Google Shape;454;p50"/>
          <p:cNvSpPr/>
          <p:nvPr/>
        </p:nvSpPr>
        <p:spPr>
          <a:xfrm>
            <a:off x="2888115" y="3614525"/>
            <a:ext cx="921000" cy="4155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ray_z0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50"/>
          <p:cNvSpPr/>
          <p:nvPr/>
        </p:nvSpPr>
        <p:spPr>
          <a:xfrm>
            <a:off x="1835481" y="3614525"/>
            <a:ext cx="921000" cy="4155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test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6" name="Google Shape;456;p50"/>
          <p:cNvCxnSpPr>
            <a:stCxn id="453" idx="3"/>
          </p:cNvCxnSpPr>
          <p:nvPr/>
        </p:nvCxnSpPr>
        <p:spPr>
          <a:xfrm>
            <a:off x="3209425" y="3101475"/>
            <a:ext cx="139200" cy="513000"/>
          </a:xfrm>
          <a:prstGeom prst="curvedConnector2">
            <a:avLst/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57" name="Google Shape;457;p50"/>
          <p:cNvCxnSpPr>
            <a:stCxn id="454" idx="2"/>
            <a:endCxn id="455" idx="2"/>
          </p:cNvCxnSpPr>
          <p:nvPr/>
        </p:nvCxnSpPr>
        <p:spPr>
          <a:xfrm rot="5400000">
            <a:off x="2821965" y="3503975"/>
            <a:ext cx="600" cy="1052700"/>
          </a:xfrm>
          <a:prstGeom prst="curvedConnector3">
            <a:avLst>
              <a:gd fmla="val 39687500" name="adj1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58" name="Google Shape;458;p50"/>
          <p:cNvCxnSpPr>
            <a:stCxn id="455" idx="0"/>
            <a:endCxn id="453" idx="1"/>
          </p:cNvCxnSpPr>
          <p:nvPr/>
        </p:nvCxnSpPr>
        <p:spPr>
          <a:xfrm flipH="1" rot="5400000">
            <a:off x="2035731" y="3354275"/>
            <a:ext cx="513000" cy="7500"/>
          </a:xfrm>
          <a:prstGeom prst="curvedConnector4">
            <a:avLst>
              <a:gd fmla="val 29756" name="adj1"/>
              <a:gd fmla="val 2506566" name="adj2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stealth"/>
            <a:tailEnd len="med" w="med" type="none"/>
          </a:ln>
        </p:spPr>
      </p:cxnSp>
      <p:cxnSp>
        <p:nvCxnSpPr>
          <p:cNvPr id="459" name="Google Shape;459;p50"/>
          <p:cNvCxnSpPr>
            <a:stCxn id="451" idx="3"/>
            <a:endCxn id="452" idx="0"/>
          </p:cNvCxnSpPr>
          <p:nvPr/>
        </p:nvCxnSpPr>
        <p:spPr>
          <a:xfrm flipH="1">
            <a:off x="2812267" y="2282700"/>
            <a:ext cx="75900" cy="439800"/>
          </a:xfrm>
          <a:prstGeom prst="curvedConnector4">
            <a:avLst>
              <a:gd fmla="val -234837" name="adj1"/>
              <a:gd fmla="val 78467" name="adj2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60" name="Google Shape;460;p50"/>
          <p:cNvCxnSpPr>
            <a:stCxn id="451" idx="0"/>
            <a:endCxn id="448" idx="0"/>
          </p:cNvCxnSpPr>
          <p:nvPr/>
        </p:nvCxnSpPr>
        <p:spPr>
          <a:xfrm rot="-5400000">
            <a:off x="2982967" y="1080450"/>
            <a:ext cx="348300" cy="1555200"/>
          </a:xfrm>
          <a:prstGeom prst="curvedConnector3">
            <a:avLst>
              <a:gd fmla="val 168368" name="adj1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med" w="med" type="stealth"/>
            <a:tailEnd len="med" w="med" type="stealth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1"/>
          <p:cNvSpPr txBox="1"/>
          <p:nvPr>
            <p:ph type="title"/>
          </p:nvPr>
        </p:nvSpPr>
        <p:spPr>
          <a:xfrm>
            <a:off x="256025" y="213150"/>
            <a:ext cx="7685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rchitecture of z_surface (combinational circuit to get the z value on surface for 256 points)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6" name="Google Shape;466;p51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51"/>
          <p:cNvSpPr txBox="1"/>
          <p:nvPr/>
        </p:nvSpPr>
        <p:spPr>
          <a:xfrm>
            <a:off x="256025" y="1156800"/>
            <a:ext cx="82059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// ==========================================================================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// z_surface.v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// ==========================================================================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//Z=6−2((x-8)/8)^8-2((y-8)/8)^8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module z_surface (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input wire [3:0] x, //q4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input wire [3:0] y, //q4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</a:t>
            </a:r>
            <a:r>
              <a:rPr lang="en" sz="1300">
                <a:solidFill>
                  <a:schemeClr val="dk1"/>
                </a:solidFill>
              </a:rPr>
              <a:t>output reg [27:0] z //q4.24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);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reg signed [39:0] temp, dx, dy;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always @(*) begin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  // ** with a non-constant base can't be synthesized, so multiply out (x-8)^8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  dx = {36'b0,x} - 40'sd8;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  dy = {36'b0,y} - 40'sd8;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  </a:t>
            </a:r>
            <a:r>
              <a:rPr lang="en" sz="1300">
                <a:solidFill>
                  <a:schemeClr val="dk1"/>
                </a:solidFill>
              </a:rPr>
              <a:t>temp = (40'sd6 &lt;&lt; 24)-((dx**8)&lt;&lt;1) - ((dy**8)&lt;&lt;1);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    z=temp[27:0];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    end</a:t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endmodule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2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test (sequential  circuit)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3" name="Google Shape;473;p52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4" name="Google Shape;474;p52"/>
          <p:cNvSpPr/>
          <p:nvPr/>
        </p:nvSpPr>
        <p:spPr>
          <a:xfrm>
            <a:off x="632475" y="1423925"/>
            <a:ext cx="5436600" cy="3630600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test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52"/>
          <p:cNvSpPr/>
          <p:nvPr/>
        </p:nvSpPr>
        <p:spPr>
          <a:xfrm>
            <a:off x="838025" y="1546850"/>
            <a:ext cx="2328300" cy="33942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2"/>
          <p:cNvSpPr/>
          <p:nvPr/>
        </p:nvSpPr>
        <p:spPr>
          <a:xfrm>
            <a:off x="4263325" y="2194550"/>
            <a:ext cx="1484400" cy="6807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refract_vector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52"/>
          <p:cNvSpPr/>
          <p:nvPr/>
        </p:nvSpPr>
        <p:spPr>
          <a:xfrm>
            <a:off x="922925" y="2047129"/>
            <a:ext cx="1683000" cy="4641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normal_vector(combination)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52"/>
          <p:cNvSpPr/>
          <p:nvPr/>
        </p:nvSpPr>
        <p:spPr>
          <a:xfrm>
            <a:off x="1943600" y="2875250"/>
            <a:ext cx="1079100" cy="349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sqrt_seq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52"/>
          <p:cNvSpPr/>
          <p:nvPr/>
        </p:nvSpPr>
        <p:spPr>
          <a:xfrm>
            <a:off x="1133575" y="3628025"/>
            <a:ext cx="1585800" cy="1010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AutoNum type="arabicPeriod"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Array of </a:t>
            </a:r>
            <a:r>
              <a:rPr b="1" lang="en" sz="1100">
                <a:latin typeface="Montserrat"/>
                <a:ea typeface="Montserrat"/>
                <a:cs typeface="Montserrat"/>
                <a:sym typeface="Montserrat"/>
              </a:rPr>
              <a:t>div_seq</a:t>
            </a: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 for 3 values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AutoNum type="arabicPeriod"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Get sign of [xl_l,yl_l,zl_l]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0" name="Google Shape;480;p52"/>
          <p:cNvCxnSpPr>
            <a:stCxn id="478" idx="2"/>
            <a:endCxn id="479" idx="3"/>
          </p:cNvCxnSpPr>
          <p:nvPr/>
        </p:nvCxnSpPr>
        <p:spPr>
          <a:xfrm flipH="1" rot="-5400000">
            <a:off x="2147000" y="3561200"/>
            <a:ext cx="908400" cy="236100"/>
          </a:xfrm>
          <a:prstGeom prst="curvedConnector4">
            <a:avLst>
              <a:gd fmla="val 22180" name="adj1"/>
              <a:gd fmla="val 200911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1" name="Google Shape;481;p52"/>
          <p:cNvSpPr txBox="1"/>
          <p:nvPr/>
        </p:nvSpPr>
        <p:spPr>
          <a:xfrm>
            <a:off x="2930026" y="3504025"/>
            <a:ext cx="8793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sqrt_done/assign root value</a:t>
            </a:r>
            <a:endParaRPr b="1" sz="900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52"/>
          <p:cNvSpPr txBox="1"/>
          <p:nvPr/>
        </p:nvSpPr>
        <p:spPr>
          <a:xfrm>
            <a:off x="6494550" y="1452300"/>
            <a:ext cx="2328300" cy="3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Montserrat"/>
              <a:buChar char="●"/>
            </a:pP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root=</a:t>
            </a: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length of normal vector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Montserrat"/>
              <a:buChar char="●"/>
            </a:pP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[xl_l,yl_l,zl_l] (</a:t>
            </a: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normal vector to surface</a:t>
            </a: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) for gen [num_x, num_y, num_z]</a:t>
            </a:r>
            <a:endParaRPr b="1"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Montserrat"/>
              <a:buChar char="●"/>
            </a:pP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Use  </a:t>
            </a: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[num_x, num_y, num_z] and value of root to gen [qx, qy, qz]</a:t>
            </a:r>
            <a:endParaRPr b="1"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Montserrat"/>
              <a:buChar char="●"/>
            </a:pP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[qx, qy, qz]=</a:t>
            </a: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normal vector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3" name="Google Shape;483;p52"/>
          <p:cNvCxnSpPr>
            <a:stCxn id="484" idx="2"/>
            <a:endCxn id="478" idx="3"/>
          </p:cNvCxnSpPr>
          <p:nvPr/>
        </p:nvCxnSpPr>
        <p:spPr>
          <a:xfrm rot="5400000">
            <a:off x="2845850" y="2606613"/>
            <a:ext cx="620400" cy="266700"/>
          </a:xfrm>
          <a:prstGeom prst="curvedConnector2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5" name="Google Shape;485;p52"/>
          <p:cNvSpPr/>
          <p:nvPr/>
        </p:nvSpPr>
        <p:spPr>
          <a:xfrm>
            <a:off x="916125" y="2875250"/>
            <a:ext cx="879300" cy="5436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ontserrat"/>
                <a:ea typeface="Montserrat"/>
                <a:cs typeface="Montserrat"/>
                <a:sym typeface="Montserrat"/>
              </a:rPr>
              <a:t>Assign [qx,qy,qz]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6" name="Google Shape;486;p52"/>
          <p:cNvCxnSpPr>
            <a:stCxn id="479" idx="1"/>
            <a:endCxn id="485" idx="2"/>
          </p:cNvCxnSpPr>
          <p:nvPr/>
        </p:nvCxnSpPr>
        <p:spPr>
          <a:xfrm flipH="1" rot="10800000">
            <a:off x="1133575" y="3418775"/>
            <a:ext cx="222300" cy="714600"/>
          </a:xfrm>
          <a:prstGeom prst="curvedConnector4">
            <a:avLst>
              <a:gd fmla="val -107119" name="adj1"/>
              <a:gd fmla="val 85354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484" name="Google Shape;484;p52"/>
          <p:cNvSpPr txBox="1"/>
          <p:nvPr/>
        </p:nvSpPr>
        <p:spPr>
          <a:xfrm>
            <a:off x="2816600" y="2014263"/>
            <a:ext cx="94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start/assign [xl_l,yl_l,zl_l]</a:t>
            </a:r>
            <a:endParaRPr b="1" sz="9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52"/>
          <p:cNvSpPr txBox="1"/>
          <p:nvPr/>
        </p:nvSpPr>
        <p:spPr>
          <a:xfrm>
            <a:off x="3336575" y="3702575"/>
            <a:ext cx="5446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52"/>
          <p:cNvSpPr txBox="1"/>
          <p:nvPr/>
        </p:nvSpPr>
        <p:spPr>
          <a:xfrm>
            <a:off x="383825" y="3638225"/>
            <a:ext cx="5391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done</a:t>
            </a:r>
            <a:endParaRPr b="1" sz="900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52"/>
          <p:cNvSpPr/>
          <p:nvPr/>
        </p:nvSpPr>
        <p:spPr>
          <a:xfrm rot="3045462">
            <a:off x="1959010" y="2587284"/>
            <a:ext cx="539202" cy="21684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0" name="Google Shape;490;p52"/>
          <p:cNvCxnSpPr>
            <a:stCxn id="479" idx="1"/>
            <a:endCxn id="476" idx="0"/>
          </p:cNvCxnSpPr>
          <p:nvPr/>
        </p:nvCxnSpPr>
        <p:spPr>
          <a:xfrm flipH="1" rot="10800000">
            <a:off x="1133575" y="2194475"/>
            <a:ext cx="3872100" cy="1938900"/>
          </a:xfrm>
          <a:prstGeom prst="curvedConnector4">
            <a:avLst>
              <a:gd fmla="val -6150" name="adj1"/>
              <a:gd fmla="val 112278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3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 of test (sequential  circuit)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6" name="Google Shape;496;p53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7" name="Google Shape;497;p53"/>
          <p:cNvSpPr/>
          <p:nvPr/>
        </p:nvSpPr>
        <p:spPr>
          <a:xfrm>
            <a:off x="764975" y="1381425"/>
            <a:ext cx="5616000" cy="36828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refract_vector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53"/>
          <p:cNvSpPr/>
          <p:nvPr/>
        </p:nvSpPr>
        <p:spPr>
          <a:xfrm>
            <a:off x="2800150" y="2288250"/>
            <a:ext cx="1210200" cy="5670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Get ^0.5 of input value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53"/>
          <p:cNvSpPr/>
          <p:nvPr/>
        </p:nvSpPr>
        <p:spPr>
          <a:xfrm>
            <a:off x="991525" y="2521825"/>
            <a:ext cx="1339500" cy="972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//N*I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//1-(N*I)^2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       //n^2*(1-(N*I)^2)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Montserrat"/>
                <a:ea typeface="Montserrat"/>
                <a:cs typeface="Montserrat"/>
                <a:sym typeface="Montserrat"/>
              </a:rPr>
              <a:t>//1-n^2*(1-(N*I)^2)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53"/>
          <p:cNvSpPr/>
          <p:nvPr/>
        </p:nvSpPr>
        <p:spPr>
          <a:xfrm>
            <a:off x="3639150" y="3050175"/>
            <a:ext cx="2367000" cy="10212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//T=n*I+(n*(-N*I)-coef*N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//coef=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(1-n^2*(1-(N*I)^2))^0.5)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53"/>
          <p:cNvSpPr txBox="1"/>
          <p:nvPr/>
        </p:nvSpPr>
        <p:spPr>
          <a:xfrm>
            <a:off x="6636375" y="1376650"/>
            <a:ext cx="2411100" cy="35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Montserrat"/>
              <a:buChar char="●"/>
            </a:pPr>
            <a:r>
              <a:rPr b="1" lang="en" sz="11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To get the unit refracted vector</a:t>
            </a:r>
            <a:endParaRPr b="1" sz="11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Montserrat"/>
              <a:buChar char="●"/>
            </a:pPr>
            <a:r>
              <a:t/>
            </a:r>
            <a:endParaRPr sz="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53"/>
          <p:cNvSpPr/>
          <p:nvPr/>
        </p:nvSpPr>
        <p:spPr>
          <a:xfrm rot="-1646090">
            <a:off x="2294775" y="2541552"/>
            <a:ext cx="539133" cy="21696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3" name="Google Shape;503;p53"/>
          <p:cNvCxnSpPr>
            <a:stCxn id="498" idx="0"/>
            <a:endCxn id="498" idx="3"/>
          </p:cNvCxnSpPr>
          <p:nvPr/>
        </p:nvCxnSpPr>
        <p:spPr>
          <a:xfrm flipH="1" rot="-5400000">
            <a:off x="3566050" y="2127450"/>
            <a:ext cx="283500" cy="605100"/>
          </a:xfrm>
          <a:prstGeom prst="curvedConnector4">
            <a:avLst>
              <a:gd fmla="val -83995" name="adj1"/>
              <a:gd fmla="val 139353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04" name="Google Shape;504;p53"/>
          <p:cNvCxnSpPr>
            <a:stCxn id="505" idx="2"/>
            <a:endCxn id="500" idx="0"/>
          </p:cNvCxnSpPr>
          <p:nvPr/>
        </p:nvCxnSpPr>
        <p:spPr>
          <a:xfrm flipH="1" rot="-5400000">
            <a:off x="4319325" y="2546875"/>
            <a:ext cx="955200" cy="51300"/>
          </a:xfrm>
          <a:prstGeom prst="curvedConnector3">
            <a:avLst>
              <a:gd fmla="val 50003" name="adj1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05" name="Google Shape;505;p53"/>
          <p:cNvSpPr txBox="1"/>
          <p:nvPr/>
        </p:nvSpPr>
        <p:spPr>
          <a:xfrm>
            <a:off x="4348275" y="1527925"/>
            <a:ext cx="846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done0(input)</a:t>
            </a:r>
            <a:endParaRPr b="1" sz="9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&amp;&amp;done1</a:t>
            </a:r>
            <a:endParaRPr b="1" sz="9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4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Architecture</a:t>
            </a:r>
            <a:r>
              <a:rPr lang="en"/>
              <a:t> of ray_zo</a:t>
            </a:r>
            <a:endParaRPr/>
          </a:p>
        </p:txBody>
      </p:sp>
      <p:sp>
        <p:nvSpPr>
          <p:cNvPr id="511" name="Google Shape;511;p54"/>
          <p:cNvSpPr txBox="1"/>
          <p:nvPr>
            <p:ph idx="1" type="body"/>
          </p:nvPr>
        </p:nvSpPr>
        <p:spPr>
          <a:xfrm>
            <a:off x="255975" y="1547275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4"/>
          <p:cNvSpPr txBox="1"/>
          <p:nvPr>
            <p:ph idx="2" type="body"/>
          </p:nvPr>
        </p:nvSpPr>
        <p:spPr>
          <a:xfrm>
            <a:off x="4882425" y="1547275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4"/>
          <p:cNvSpPr txBox="1"/>
          <p:nvPr>
            <p:ph idx="3" type="body"/>
          </p:nvPr>
        </p:nvSpPr>
        <p:spPr>
          <a:xfrm>
            <a:off x="3582350" y="3224900"/>
            <a:ext cx="3639600" cy="13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4"/>
          <p:cNvSpPr txBox="1"/>
          <p:nvPr>
            <p:ph idx="4" type="subTitle"/>
          </p:nvPr>
        </p:nvSpPr>
        <p:spPr>
          <a:xfrm>
            <a:off x="6381075" y="1896675"/>
            <a:ext cx="2211900" cy="28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To get the ( x, y, 0) values from the ray line formula with unit refract vector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 </a:t>
            </a:r>
            <a:endParaRPr/>
          </a:p>
        </p:txBody>
      </p:sp>
      <p:sp>
        <p:nvSpPr>
          <p:cNvPr id="515" name="Google Shape;515;p54"/>
          <p:cNvSpPr/>
          <p:nvPr>
            <p:ph idx="5" type="pic"/>
          </p:nvPr>
        </p:nvSpPr>
        <p:spPr>
          <a:xfrm>
            <a:off x="256025" y="2987900"/>
            <a:ext cx="3176400" cy="1904400"/>
          </a:xfrm>
          <a:prstGeom prst="rect">
            <a:avLst/>
          </a:prstGeom>
        </p:spPr>
      </p:sp>
      <p:sp>
        <p:nvSpPr>
          <p:cNvPr id="516" name="Google Shape;516;p54"/>
          <p:cNvSpPr txBox="1"/>
          <p:nvPr>
            <p:ph idx="6" type="subTitle"/>
          </p:nvPr>
        </p:nvSpPr>
        <p:spPr>
          <a:xfrm>
            <a:off x="7657750" y="256025"/>
            <a:ext cx="1230300" cy="2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54"/>
          <p:cNvSpPr/>
          <p:nvPr/>
        </p:nvSpPr>
        <p:spPr>
          <a:xfrm>
            <a:off x="585350" y="1296325"/>
            <a:ext cx="5616000" cy="3682800"/>
          </a:xfrm>
          <a:prstGeom prst="roundRect">
            <a:avLst>
              <a:gd fmla="val 16667" name="adj"/>
            </a:avLst>
          </a:prstGeom>
          <a:solidFill>
            <a:srgbClr val="F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ray_z0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54"/>
          <p:cNvSpPr/>
          <p:nvPr/>
        </p:nvSpPr>
        <p:spPr>
          <a:xfrm>
            <a:off x="879850" y="2862200"/>
            <a:ext cx="1210200" cy="632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Fsm controller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54"/>
          <p:cNvSpPr/>
          <p:nvPr/>
        </p:nvSpPr>
        <p:spPr>
          <a:xfrm>
            <a:off x="4256950" y="3051300"/>
            <a:ext cx="1210200" cy="1200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Scale to Q4,12 of (x,y,0) for 256 points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54"/>
          <p:cNvSpPr/>
          <p:nvPr/>
        </p:nvSpPr>
        <p:spPr>
          <a:xfrm>
            <a:off x="2568400" y="2220375"/>
            <a:ext cx="1210200" cy="1200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Use to div modules to get (x,y,0)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1" name="Google Shape;521;p54"/>
          <p:cNvCxnSpPr>
            <a:stCxn id="520" idx="3"/>
            <a:endCxn id="519" idx="0"/>
          </p:cNvCxnSpPr>
          <p:nvPr/>
        </p:nvCxnSpPr>
        <p:spPr>
          <a:xfrm>
            <a:off x="3778600" y="2820825"/>
            <a:ext cx="1083600" cy="230400"/>
          </a:xfrm>
          <a:prstGeom prst="curvedConnector2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2" name="Google Shape;522;p54"/>
          <p:cNvSpPr txBox="1"/>
          <p:nvPr/>
        </p:nvSpPr>
        <p:spPr>
          <a:xfrm>
            <a:off x="3052925" y="4298225"/>
            <a:ext cx="6051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end</a:t>
            </a:r>
            <a:endParaRPr b="1" sz="9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3" name="Google Shape;523;p54"/>
          <p:cNvCxnSpPr>
            <a:stCxn id="519" idx="2"/>
            <a:endCxn id="522" idx="3"/>
          </p:cNvCxnSpPr>
          <p:nvPr/>
        </p:nvCxnSpPr>
        <p:spPr>
          <a:xfrm rot="5400000">
            <a:off x="4168150" y="3742200"/>
            <a:ext cx="183900" cy="1203900"/>
          </a:xfrm>
          <a:prstGeom prst="curvedConnector2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4" name="Google Shape;524;p54"/>
          <p:cNvSpPr txBox="1"/>
          <p:nvPr/>
        </p:nvSpPr>
        <p:spPr>
          <a:xfrm>
            <a:off x="1937250" y="1693075"/>
            <a:ext cx="15507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(start &amp;&amp; (!busy || div_done))</a:t>
            </a:r>
            <a:endParaRPr b="1" sz="9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5" name="Google Shape;525;p54"/>
          <p:cNvCxnSpPr>
            <a:stCxn id="524" idx="2"/>
            <a:endCxn id="520" idx="0"/>
          </p:cNvCxnSpPr>
          <p:nvPr/>
        </p:nvCxnSpPr>
        <p:spPr>
          <a:xfrm flipH="1" rot="-5400000">
            <a:off x="2794500" y="1841575"/>
            <a:ext cx="297000" cy="460800"/>
          </a:xfrm>
          <a:prstGeom prst="curvedConnector3">
            <a:avLst>
              <a:gd fmla="val 49983" name="adj1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526" name="Google Shape;526;p54"/>
          <p:cNvSpPr txBox="1"/>
          <p:nvPr/>
        </p:nvSpPr>
        <p:spPr>
          <a:xfrm>
            <a:off x="4140250" y="2501800"/>
            <a:ext cx="879300" cy="2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div_done</a:t>
            </a:r>
            <a:endParaRPr sz="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5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of simulation</a:t>
            </a:r>
            <a:endParaRPr/>
          </a:p>
        </p:txBody>
      </p:sp>
      <p:cxnSp>
        <p:nvCxnSpPr>
          <p:cNvPr id="532" name="Google Shape;532;p55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33" name="Google Shape;53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7175" y="828325"/>
            <a:ext cx="5837560" cy="421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6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cxnSp>
        <p:nvCxnSpPr>
          <p:cNvPr id="539" name="Google Shape;539;p56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56"/>
          <p:cNvSpPr txBox="1"/>
          <p:nvPr>
            <p:ph idx="1" type="body"/>
          </p:nvPr>
        </p:nvSpPr>
        <p:spPr>
          <a:xfrm>
            <a:off x="255975" y="1547275"/>
            <a:ext cx="36396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/>
              <a:t>Add another highlight from this quarter. For example, this could be a successful project. Use this slide to describe the project goals, challenges, and outcomes.</a:t>
            </a:r>
            <a:endParaRPr/>
          </a:p>
        </p:txBody>
      </p:sp>
      <p:pic>
        <p:nvPicPr>
          <p:cNvPr id="541" name="Google Shape;54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3475" y="1589575"/>
            <a:ext cx="4972216" cy="283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6" name="Google Shape;546;p57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7" name="Google Shape;547;p57"/>
          <p:cNvSpPr txBox="1"/>
          <p:nvPr>
            <p:ph idx="1" type="body"/>
          </p:nvPr>
        </p:nvSpPr>
        <p:spPr>
          <a:xfrm>
            <a:off x="3182075" y="2240850"/>
            <a:ext cx="36396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4300"/>
              <a:t>Thank you~</a:t>
            </a:r>
            <a:endParaRPr b="1" sz="43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8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 source code of refract_vector</a:t>
            </a:r>
            <a:endParaRPr/>
          </a:p>
        </p:txBody>
      </p:sp>
      <p:cxnSp>
        <p:nvCxnSpPr>
          <p:cNvPr id="553" name="Google Shape;553;p58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4" name="Google Shape;554;p58"/>
          <p:cNvSpPr txBox="1"/>
          <p:nvPr>
            <p:ph idx="1" type="body"/>
          </p:nvPr>
        </p:nvSpPr>
        <p:spPr>
          <a:xfrm>
            <a:off x="256050" y="724708"/>
            <a:ext cx="8631900" cy="46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// ==========================================================================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 refract_vector.v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 ==========================================================================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//T=n*I+(n*(-N*I)-(1-n^2*(1-(N*I)^2))^0.5)*N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//I is unit input vector, N is unit normal vector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//n is refractive index ratio 1/1,1/2~1/16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//T is unit output vector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module refract_vector(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input wire CLOCK2_50, input wire done0, input wire signed[1:0] Ix, //q2 input wire signed[1:0] Iy, //q2 input wire signed[1:0] Iz, //q2 input wire signed[35:0] Nx, //q2.34 input wire signed[35:0] Ny, //q2.34 input wire signed[35:0] Nz, //q2.34 input wire [16:0] n,   //q1.16 input wire reset, //active low output wire signed [91:0] Tx, //q8.84 output wire signed [91:0] Ty, //q8.84 output wire signed [91:0] Tz, //q8.84 output wire done              //one clock, Tx, Ty, Tz valid from this clock on);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 done0 pulses on the edge that updates N, so the sqrt starts one clock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 later, from the new N; T is latched when it is done (W/2 = 28 clocks)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sqrt_start, done_r;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wire [27:0] sqrt_one_m_n_sq_times_one_m_NI_sq; //q3.25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wire done1;                   //sqrt done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   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9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 source code of refract_vector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0" name="Google Shape;560;p59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1" name="Google Shape;561;p59"/>
          <p:cNvSpPr txBox="1"/>
          <p:nvPr>
            <p:ph idx="1" type="body"/>
          </p:nvPr>
        </p:nvSpPr>
        <p:spPr>
          <a:xfrm>
            <a:off x="255975" y="1310901"/>
            <a:ext cx="8631900" cy="38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always @(posedge CLOCK2_50 or negedge reset) begin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if (!reset) begin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sqrt_start &lt;= 1'b0; done_r     &lt;= 1'b0;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end else begin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sqrt_start &lt;= done0; done_r     &lt;= done1;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end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end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[37:0] NI; //q4.34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[41:0] one_m_NI_sq; //q8.34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[55:0] one_m_n_sq_times_one_m_NI_sq; //q6.50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[55:0] n_sq_times_one_m_NI_sq; //q6.50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  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0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 source code of refract_vector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7" name="Google Shape;567;p60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8" name="Google Shape;568;p60"/>
          <p:cNvSpPr txBox="1"/>
          <p:nvPr>
            <p:ph idx="1" type="body"/>
          </p:nvPr>
        </p:nvSpPr>
        <p:spPr>
          <a:xfrm>
            <a:off x="255975" y="1310900"/>
            <a:ext cx="7259700" cy="34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always@(*) begin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//N*I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NI = $signed(Nx)*$signed(Ix) + $signed(Ny)*$signed(Iy) + $signed(Nz)*$signed(Iz); //q4.34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//1-(N*I)^2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one_m_NI_sq = (8'sd1&lt;&lt;34) - (($signed({{38{NI[37]}},NI})* NI)&gt;&gt;&gt;34); //q8.34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//n^2*(1-(N*I)^2)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n_sq_times_one_m_NI_sq = ((($signed({1'b0,n})*$signed({1'b0,n}))) * $signed({{36{one_m_NI_sq[41]}},one_m_NI_sq})) &gt;&gt;&gt; 16; //q2.32*q8.34=.66 -&gt; q6.50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//1-n^2*(1-(N*I)^2)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one_m_n_sq_times_one_m_NI_sq = ((12'sd1&lt;&lt;50) - n_sq_times_one_m_NI_sq); //q6.50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end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  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1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 source code of refract_vector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4" name="Google Shape;574;p61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5" name="Google Shape;575;p61"/>
          <p:cNvSpPr txBox="1"/>
          <p:nvPr>
            <p:ph idx="1" type="body"/>
          </p:nvPr>
        </p:nvSpPr>
        <p:spPr>
          <a:xfrm>
            <a:off x="255975" y="762502"/>
            <a:ext cx="7722900" cy="4739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//sqrt(1-n^2*(1-(N*I)^2))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sqrt_seq #(.W(56)) sqrt_seq_inst (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.clk    (CLOCK2_50),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.rst    (reset),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.start  (sqrt_start),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.radicand(one_m_n_sq_times_one_m_NI_sq), //q6.50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.root   (sqrt_one_m_n_sq_times_one_m_NI_sq), //q3.25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.done   (done1)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);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 vectors as arrays: index 0 = x, 1 = y, 2 = z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wire signed [1:0]  I [0:2];                         //q2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wire signed [35:0] N [0:2];                         //q2.34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 signed [91:0] T [0:2];                         //q2.34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assign I[0] = Ix;  assign I[1] = Iy;  assign I[2] = Iz;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assign N[0] = Nx;  assign N[1] = Ny;  assign N[2] = Nz;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   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2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 source code of refract_vector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1" name="Google Shape;581;p62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2" name="Google Shape;582;p62"/>
          <p:cNvSpPr txBox="1"/>
          <p:nvPr>
            <p:ph idx="1" type="body"/>
          </p:nvPr>
        </p:nvSpPr>
        <p:spPr>
          <a:xfrm>
            <a:off x="255975" y="923247"/>
            <a:ext cx="7950000" cy="4415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// wire signed [27:0] sqrt_one_m_n_sq_times_one_m_NI_sq;   //q3.25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 reg signed [37:0] NI; //q4.34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//T=n*I+(n*(-N*I)-(1-n^2*(1-(N*I)^2))^0.5)*N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// T = n*I + (n*(-N*I)-sqrt_one_m_n_sq_times_one_m_NI_sq)*N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[19:0] nI;                               //q4.16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[91:0] vN;                               //q8.84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reg signed [55:0] n_multiply_minusNI;               //q6.50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integer k;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always @(posedge CLOCK2_50) begin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if (done1) begin                                // root is for the current N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for (k = 0; k &lt; 3; k = k + 1) begin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    nI = $signed({1'b0, n}) * I[k];           // q2.16 * q2   -&gt; q4.16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    n_multiply_minusNI = $signed({1'b0, n}) * (-NI); // q2.16 * q4.34 -&gt; q6.50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    // (q6.50-q3.25&lt;&lt;25) * q2.34 -&gt; q8.84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    vN = (n_multiply_minusNI - $signed({19'd0, sqrt_one_m_n_sq_times_one_m_NI_sq, 25'd0}))*N[k];                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    T[k] &lt;= (nI &lt;&lt;&lt; 68) + (vN);    // q4.16&lt;&lt;68 -&gt; q8.84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    end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    end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end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assign Tx = T[0];  assign Ty = T[1];  assign Tz = T[2];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    assign done = done_r;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endmodule</a:t>
            </a:r>
            <a:endParaRPr/>
          </a:p>
          <a:p>
            <a:pPr indent="0" lvl="0" marL="0" rtl="0" algn="l">
              <a:lnSpc>
                <a:spcPct val="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3"/>
          <p:cNvSpPr txBox="1"/>
          <p:nvPr>
            <p:ph type="title"/>
          </p:nvPr>
        </p:nvSpPr>
        <p:spPr>
          <a:xfrm>
            <a:off x="256025" y="213150"/>
            <a:ext cx="5750100" cy="41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cxnSp>
        <p:nvCxnSpPr>
          <p:cNvPr id="588" name="Google Shape;588;p63"/>
          <p:cNvCxnSpPr/>
          <p:nvPr/>
        </p:nvCxnSpPr>
        <p:spPr>
          <a:xfrm>
            <a:off x="0" y="1218975"/>
            <a:ext cx="914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9" name="Google Shape;589;p63"/>
          <p:cNvSpPr txBox="1"/>
          <p:nvPr>
            <p:ph idx="1" type="body"/>
          </p:nvPr>
        </p:nvSpPr>
        <p:spPr>
          <a:xfrm>
            <a:off x="255975" y="1547275"/>
            <a:ext cx="8706300" cy="496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https://www.akiragather.com.tw/textbook/digitalComunicationCircuitDesign/EP1_Summary.html#ri11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Quarterly Planning Meeting">
  <a:themeElements>
    <a:clrScheme name="Simple Light">
      <a:dk1>
        <a:srgbClr val="D21117"/>
      </a:dk1>
      <a:lt1>
        <a:srgbClr val="F6EEEB"/>
      </a:lt1>
      <a:dk2>
        <a:srgbClr val="ECECEC"/>
      </a:dk2>
      <a:lt2>
        <a:srgbClr val="353635"/>
      </a:lt2>
      <a:accent1>
        <a:srgbClr val="B9DFFF"/>
      </a:accent1>
      <a:accent2>
        <a:srgbClr val="006CE9"/>
      </a:accent2>
      <a:accent3>
        <a:srgbClr val="FBFAFA"/>
      </a:accent3>
      <a:accent4>
        <a:srgbClr val="686868"/>
      </a:accent4>
      <a:accent5>
        <a:srgbClr val="C5C5C5"/>
      </a:accent5>
      <a:accent6>
        <a:srgbClr val="FFC1C3"/>
      </a:accent6>
      <a:hlink>
        <a:srgbClr val="006CE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